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72" r:id="rId1"/>
  </p:sldMasterIdLst>
  <p:sldIdLst>
    <p:sldId id="256" r:id="rId2"/>
    <p:sldId id="257" r:id="rId3"/>
    <p:sldId id="258" r:id="rId4"/>
    <p:sldId id="259" r:id="rId5"/>
    <p:sldId id="263" r:id="rId6"/>
    <p:sldId id="260" r:id="rId7"/>
    <p:sldId id="264" r:id="rId8"/>
    <p:sldId id="261" r:id="rId9"/>
    <p:sldId id="262" r:id="rId10"/>
  </p:sldIdLst>
  <p:sldSz cx="9144000" cy="6858000" type="screen4x3"/>
  <p:notesSz cx="6858000" cy="9144000"/>
  <p:defaultText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7" d="100"/>
          <a:sy n="67" d="100"/>
        </p:scale>
        <p:origin x="-1416"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7" name="Picture 6" descr="horizon.png"/>
          <p:cNvPicPr>
            <a:picLocks noChangeAspect="1"/>
          </p:cNvPicPr>
          <p:nvPr/>
        </p:nvPicPr>
        <p:blipFill>
          <a:blip r:embed="rId2" cstate="print"/>
          <a:srcRect t="33333"/>
          <a:stretch>
            <a:fillRect/>
          </a:stretch>
        </p:blipFill>
        <p:spPr>
          <a:xfrm>
            <a:off x="0" y="0"/>
            <a:ext cx="9144000" cy="4572000"/>
          </a:xfrm>
          <a:prstGeom prst="rect">
            <a:avLst/>
          </a:prstGeom>
        </p:spPr>
      </p:pic>
      <p:sp>
        <p:nvSpPr>
          <p:cNvPr id="4" name="Date Placeholder 3"/>
          <p:cNvSpPr>
            <a:spLocks noGrp="1"/>
          </p:cNvSpPr>
          <p:nvPr>
            <p:ph type="dt" sz="half" idx="10"/>
          </p:nvPr>
        </p:nvSpPr>
        <p:spPr/>
        <p:txBody>
          <a:bodyPr/>
          <a:lstStyle/>
          <a:p>
            <a:fld id="{CC4C6A9A-E0AC-48A4-AF90-8CFC0B183E58}" type="datetimeFigureOut">
              <a:rPr lang="es-EC" smtClean="0"/>
              <a:t>12/02/2018</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BAA8ABA8-A693-46F5-A050-29CAFE13CE96}" type="slidenum">
              <a:rPr lang="es-EC" smtClean="0"/>
              <a:t>‹Nº›</a:t>
            </a:fld>
            <a:endParaRPr lang="es-EC"/>
          </a:p>
        </p:txBody>
      </p:sp>
      <p:sp>
        <p:nvSpPr>
          <p:cNvPr id="3" name="Subtitle 2"/>
          <p:cNvSpPr>
            <a:spLocks noGrp="1"/>
          </p:cNvSpPr>
          <p:nvPr>
            <p:ph type="subTitle" idx="1"/>
          </p:nvPr>
        </p:nvSpPr>
        <p:spPr>
          <a:xfrm>
            <a:off x="1219200" y="3886200"/>
            <a:ext cx="6400800" cy="1752600"/>
          </a:xfrm>
        </p:spPr>
        <p:txBody>
          <a:bodyPr>
            <a:normAutofit/>
          </a:bodyPr>
          <a:lstStyle>
            <a:lvl1pPr marL="0" indent="0" algn="ctr">
              <a:buNone/>
              <a:defRPr sz="1700"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2" name="Title 1"/>
          <p:cNvSpPr>
            <a:spLocks noGrp="1"/>
          </p:cNvSpPr>
          <p:nvPr>
            <p:ph type="ctrTitle"/>
          </p:nvPr>
        </p:nvSpPr>
        <p:spPr>
          <a:xfrm>
            <a:off x="685800" y="2007888"/>
            <a:ext cx="7772400" cy="1470025"/>
          </a:xfrm>
        </p:spPr>
        <p:txBody>
          <a:bodyPr/>
          <a:lstStyle>
            <a:lvl1pPr algn="ctr">
              <a:defRPr sz="3200"/>
            </a:lvl1pPr>
          </a:lstStyle>
          <a:p>
            <a:r>
              <a:rPr lang="es-ES" smtClean="0"/>
              <a:t>Haga clic para modificar el estilo de título del patrón</a:t>
            </a:r>
            <a:endParaRPr lang="en-US"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CC4C6A9A-E0AC-48A4-AF90-8CFC0B183E58}" type="datetimeFigureOut">
              <a:rPr lang="es-EC" smtClean="0"/>
              <a:t>12/02/2018</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BAA8ABA8-A693-46F5-A050-29CAFE13CE96}" type="slidenum">
              <a:rPr lang="es-EC" smtClean="0"/>
              <a:t>‹Nº›</a:t>
            </a:fld>
            <a:endParaRPr lang="es-EC"/>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Date Placeholder 3"/>
          <p:cNvSpPr>
            <a:spLocks noGrp="1"/>
          </p:cNvSpPr>
          <p:nvPr>
            <p:ph type="dt" sz="half" idx="10"/>
          </p:nvPr>
        </p:nvSpPr>
        <p:spPr/>
        <p:txBody>
          <a:bodyPr/>
          <a:lstStyle/>
          <a:p>
            <a:fld id="{CC4C6A9A-E0AC-48A4-AF90-8CFC0B183E58}" type="datetimeFigureOut">
              <a:rPr lang="es-EC" smtClean="0"/>
              <a:t>12/02/2018</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BAA8ABA8-A693-46F5-A050-29CAFE13CE96}" type="slidenum">
              <a:rPr lang="es-EC" smtClean="0"/>
              <a:t>‹Nº›</a:t>
            </a:fld>
            <a:endParaRPr lang="es-EC"/>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7924800" cy="1143000"/>
          </a:xfrm>
        </p:spPr>
        <p:txBody>
          <a:bodyPr/>
          <a:lstStyle/>
          <a:p>
            <a:r>
              <a:rPr lang="es-ES" smtClean="0"/>
              <a:t>Haga clic para modificar el estilo de título del patrón</a:t>
            </a:r>
            <a:endParaRPr lang="en-US" dirty="0"/>
          </a:p>
        </p:txBody>
      </p:sp>
      <p:sp>
        <p:nvSpPr>
          <p:cNvPr id="4" name="Date Placeholder 3"/>
          <p:cNvSpPr>
            <a:spLocks noGrp="1"/>
          </p:cNvSpPr>
          <p:nvPr>
            <p:ph type="dt" sz="half" idx="10"/>
          </p:nvPr>
        </p:nvSpPr>
        <p:spPr/>
        <p:txBody>
          <a:bodyPr/>
          <a:lstStyle/>
          <a:p>
            <a:fld id="{CC4C6A9A-E0AC-48A4-AF90-8CFC0B183E58}" type="datetimeFigureOut">
              <a:rPr lang="es-EC" smtClean="0"/>
              <a:t>12/02/2018</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BAA8ABA8-A693-46F5-A050-29CAFE13CE96}" type="slidenum">
              <a:rPr lang="es-EC" smtClean="0"/>
              <a:t>‹Nº›</a:t>
            </a:fld>
            <a:endParaRPr lang="es-EC"/>
          </a:p>
        </p:txBody>
      </p:sp>
      <p:sp>
        <p:nvSpPr>
          <p:cNvPr id="8" name="Content Placeholder 7"/>
          <p:cNvSpPr>
            <a:spLocks noGrp="1"/>
          </p:cNvSpPr>
          <p:nvPr>
            <p:ph sz="quarter" idx="13"/>
          </p:nvPr>
        </p:nvSpPr>
        <p:spPr>
          <a:xfrm>
            <a:off x="609600" y="1600200"/>
            <a:ext cx="7924800" cy="4114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09600" y="4962525"/>
            <a:ext cx="7885113" cy="1362075"/>
          </a:xfrm>
        </p:spPr>
        <p:txBody>
          <a:bodyPr anchor="t"/>
          <a:lstStyle>
            <a:lvl1pPr algn="l">
              <a:defRPr sz="3200" b="0" i="0" cap="all" baseline="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09600" y="3462338"/>
            <a:ext cx="7885113" cy="1500187"/>
          </a:xfrm>
        </p:spPr>
        <p:txBody>
          <a:bodyPr anchor="b">
            <a:normAutofit/>
          </a:bodyPr>
          <a:lstStyle>
            <a:lvl1pPr marL="0" indent="0">
              <a:buNone/>
              <a:defRPr sz="170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CC4C6A9A-E0AC-48A4-AF90-8CFC0B183E58}" type="datetimeFigureOut">
              <a:rPr lang="es-EC" smtClean="0"/>
              <a:t>12/02/2018</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BAA8ABA8-A693-46F5-A050-29CAFE13CE96}" type="slidenum">
              <a:rPr lang="es-EC" smtClean="0"/>
              <a:t>‹Nº›</a:t>
            </a:fld>
            <a:endParaRPr lang="es-EC"/>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11" name="Content Placeholder 10"/>
          <p:cNvSpPr>
            <a:spLocks noGrp="1"/>
          </p:cNvSpPr>
          <p:nvPr>
            <p:ph sz="quarter" idx="13"/>
          </p:nvPr>
        </p:nvSpPr>
        <p:spPr>
          <a:xfrm>
            <a:off x="609600" y="1600200"/>
            <a:ext cx="3733800" cy="4114800"/>
          </a:xfrm>
        </p:spPr>
        <p:txBody>
          <a:bodyPr/>
          <a:lstStyle>
            <a:lvl5pPr>
              <a:defRPr/>
            </a:lvl5pPr>
            <a:lvl6pPr>
              <a:buClr>
                <a:schemeClr val="tx2"/>
              </a:buClr>
              <a:buFont typeface="Arial" pitchFamily="34" charset="0"/>
              <a:buChar char="•"/>
              <a:defRPr/>
            </a:lvl6pPr>
            <a:lvl7pPr>
              <a:buClr>
                <a:schemeClr val="tx2"/>
              </a:buClr>
              <a:buFont typeface="Arial" pitchFamily="34" charset="0"/>
              <a:buChar char="•"/>
              <a:defRPr/>
            </a:lvl7pPr>
            <a:lvl8pPr>
              <a:buClr>
                <a:schemeClr val="tx2"/>
              </a:buClr>
              <a:buFont typeface="Arial" pitchFamily="34" charset="0"/>
              <a:buChar char="•"/>
              <a:defRPr/>
            </a:lvl8pPr>
            <a:lvl9pPr>
              <a:buClr>
                <a:schemeClr val="tx2"/>
              </a:buClr>
              <a:buFont typeface="Arial" pitchFamily="34" charset="0"/>
              <a:buChar char="•"/>
              <a:defRPr/>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smtClean="0"/>
          </a:p>
        </p:txBody>
      </p:sp>
      <p:sp>
        <p:nvSpPr>
          <p:cNvPr id="13" name="Content Placeholder 12"/>
          <p:cNvSpPr>
            <a:spLocks noGrp="1"/>
          </p:cNvSpPr>
          <p:nvPr>
            <p:ph sz="quarter" idx="14"/>
          </p:nvPr>
        </p:nvSpPr>
        <p:spPr>
          <a:xfrm>
            <a:off x="4800600" y="1600200"/>
            <a:ext cx="3733800" cy="41148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smtClean="0"/>
          </a:p>
        </p:txBody>
      </p:sp>
      <p:sp>
        <p:nvSpPr>
          <p:cNvPr id="2" name="Title 1"/>
          <p:cNvSpPr>
            <a:spLocks noGrp="1"/>
          </p:cNvSpPr>
          <p:nvPr>
            <p:ph type="title"/>
          </p:nvPr>
        </p:nvSpPr>
        <p:spPr>
          <a:xfrm>
            <a:off x="609600" y="274638"/>
            <a:ext cx="7924800" cy="1143000"/>
          </a:xfrm>
        </p:spPr>
        <p:txBody>
          <a:bodyPr/>
          <a:lstStyle/>
          <a:p>
            <a:r>
              <a:rPr lang="es-ES" smtClean="0"/>
              <a:t>Haga clic para modificar el estilo de título del patrón</a:t>
            </a:r>
            <a:endParaRPr lang="en-US" dirty="0"/>
          </a:p>
        </p:txBody>
      </p:sp>
      <p:sp>
        <p:nvSpPr>
          <p:cNvPr id="5" name="Date Placeholder 4"/>
          <p:cNvSpPr>
            <a:spLocks noGrp="1"/>
          </p:cNvSpPr>
          <p:nvPr>
            <p:ph type="dt" sz="half" idx="10"/>
          </p:nvPr>
        </p:nvSpPr>
        <p:spPr/>
        <p:txBody>
          <a:bodyPr/>
          <a:lstStyle/>
          <a:p>
            <a:fld id="{CC4C6A9A-E0AC-48A4-AF90-8CFC0B183E58}" type="datetimeFigureOut">
              <a:rPr lang="es-EC" smtClean="0"/>
              <a:t>12/02/2018</a:t>
            </a:fld>
            <a:endParaRPr lang="es-EC"/>
          </a:p>
        </p:txBody>
      </p:sp>
      <p:sp>
        <p:nvSpPr>
          <p:cNvPr id="6" name="Footer Placeholder 5"/>
          <p:cNvSpPr>
            <a:spLocks noGrp="1"/>
          </p:cNvSpPr>
          <p:nvPr>
            <p:ph type="ftr" sz="quarter" idx="11"/>
          </p:nvPr>
        </p:nvSpPr>
        <p:spPr/>
        <p:txBody>
          <a:bodyPr/>
          <a:lstStyle/>
          <a:p>
            <a:endParaRPr lang="es-EC"/>
          </a:p>
        </p:txBody>
      </p:sp>
      <p:sp>
        <p:nvSpPr>
          <p:cNvPr id="7" name="Slide Number Placeholder 6"/>
          <p:cNvSpPr>
            <a:spLocks noGrp="1"/>
          </p:cNvSpPr>
          <p:nvPr>
            <p:ph type="sldNum" sz="quarter" idx="12"/>
          </p:nvPr>
        </p:nvSpPr>
        <p:spPr/>
        <p:txBody>
          <a:bodyPr/>
          <a:lstStyle/>
          <a:p>
            <a:fld id="{BAA8ABA8-A693-46F5-A050-29CAFE13CE96}" type="slidenum">
              <a:rPr lang="es-EC" smtClean="0"/>
              <a:t>‹Nº›</a:t>
            </a:fld>
            <a:endParaRPr lang="es-EC"/>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3" name="Content Placeholder 12"/>
          <p:cNvSpPr>
            <a:spLocks noGrp="1"/>
          </p:cNvSpPr>
          <p:nvPr>
            <p:ph sz="quarter" idx="14"/>
          </p:nvPr>
        </p:nvSpPr>
        <p:spPr>
          <a:xfrm>
            <a:off x="4800600" y="2209800"/>
            <a:ext cx="3733800" cy="35052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smtClean="0"/>
          </a:p>
        </p:txBody>
      </p:sp>
      <p:sp>
        <p:nvSpPr>
          <p:cNvPr id="11" name="Content Placeholder 10"/>
          <p:cNvSpPr>
            <a:spLocks noGrp="1"/>
          </p:cNvSpPr>
          <p:nvPr>
            <p:ph sz="quarter" idx="13"/>
          </p:nvPr>
        </p:nvSpPr>
        <p:spPr>
          <a:xfrm>
            <a:off x="609600" y="2209800"/>
            <a:ext cx="3733800" cy="35052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smtClean="0"/>
          </a:p>
        </p:txBody>
      </p:sp>
      <p:sp>
        <p:nvSpPr>
          <p:cNvPr id="2" name="Title 1"/>
          <p:cNvSpPr>
            <a:spLocks noGrp="1"/>
          </p:cNvSpPr>
          <p:nvPr>
            <p:ph type="title"/>
          </p:nvPr>
        </p:nvSpPr>
        <p:spPr>
          <a:xfrm>
            <a:off x="609600" y="274638"/>
            <a:ext cx="7924800" cy="1143000"/>
          </a:xfrm>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09600" y="1600199"/>
            <a:ext cx="3733800" cy="574675"/>
          </a:xfrm>
        </p:spPr>
        <p:txBody>
          <a:bodyPr anchor="b">
            <a:normAutofit/>
          </a:bodyPr>
          <a:lstStyle>
            <a:lvl1pPr marL="0" indent="0">
              <a:buNone/>
              <a:defRPr sz="1700" b="0" i="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5" name="Text Placeholder 4"/>
          <p:cNvSpPr>
            <a:spLocks noGrp="1"/>
          </p:cNvSpPr>
          <p:nvPr>
            <p:ph type="body" sz="quarter" idx="3"/>
          </p:nvPr>
        </p:nvSpPr>
        <p:spPr>
          <a:xfrm>
            <a:off x="4800600" y="1600199"/>
            <a:ext cx="3733800" cy="574675"/>
          </a:xfrm>
        </p:spPr>
        <p:txBody>
          <a:bodyPr anchor="b">
            <a:normAutofit/>
          </a:bodyPr>
          <a:lstStyle>
            <a:lvl1pPr marL="0" indent="0">
              <a:buNone/>
              <a:defRPr sz="1700" b="0" i="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7" name="Date Placeholder 6"/>
          <p:cNvSpPr>
            <a:spLocks noGrp="1"/>
          </p:cNvSpPr>
          <p:nvPr>
            <p:ph type="dt" sz="half" idx="10"/>
          </p:nvPr>
        </p:nvSpPr>
        <p:spPr/>
        <p:txBody>
          <a:bodyPr/>
          <a:lstStyle/>
          <a:p>
            <a:fld id="{CC4C6A9A-E0AC-48A4-AF90-8CFC0B183E58}" type="datetimeFigureOut">
              <a:rPr lang="es-EC" smtClean="0"/>
              <a:t>12/02/2018</a:t>
            </a:fld>
            <a:endParaRPr lang="es-EC"/>
          </a:p>
        </p:txBody>
      </p:sp>
      <p:sp>
        <p:nvSpPr>
          <p:cNvPr id="8" name="Footer Placeholder 7"/>
          <p:cNvSpPr>
            <a:spLocks noGrp="1"/>
          </p:cNvSpPr>
          <p:nvPr>
            <p:ph type="ftr" sz="quarter" idx="11"/>
          </p:nvPr>
        </p:nvSpPr>
        <p:spPr/>
        <p:txBody>
          <a:bodyPr/>
          <a:lstStyle/>
          <a:p>
            <a:endParaRPr lang="es-EC"/>
          </a:p>
        </p:txBody>
      </p:sp>
      <p:sp>
        <p:nvSpPr>
          <p:cNvPr id="9" name="Slide Number Placeholder 8"/>
          <p:cNvSpPr>
            <a:spLocks noGrp="1"/>
          </p:cNvSpPr>
          <p:nvPr>
            <p:ph type="sldNum" sz="quarter" idx="12"/>
          </p:nvPr>
        </p:nvSpPr>
        <p:spPr/>
        <p:txBody>
          <a:bodyPr/>
          <a:lstStyle/>
          <a:p>
            <a:fld id="{BAA8ABA8-A693-46F5-A050-29CAFE13CE96}" type="slidenum">
              <a:rPr lang="es-EC" smtClean="0"/>
              <a:t>‹Nº›</a:t>
            </a:fld>
            <a:endParaRPr lang="es-EC"/>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7924800" cy="1143000"/>
          </a:xfrm>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CC4C6A9A-E0AC-48A4-AF90-8CFC0B183E58}" type="datetimeFigureOut">
              <a:rPr lang="es-EC" smtClean="0"/>
              <a:t>12/02/2018</a:t>
            </a:fld>
            <a:endParaRPr lang="es-EC"/>
          </a:p>
        </p:txBody>
      </p:sp>
      <p:sp>
        <p:nvSpPr>
          <p:cNvPr id="4" name="Footer Placeholder 3"/>
          <p:cNvSpPr>
            <a:spLocks noGrp="1"/>
          </p:cNvSpPr>
          <p:nvPr>
            <p:ph type="ftr" sz="quarter" idx="11"/>
          </p:nvPr>
        </p:nvSpPr>
        <p:spPr/>
        <p:txBody>
          <a:bodyPr/>
          <a:lstStyle/>
          <a:p>
            <a:endParaRPr lang="es-EC"/>
          </a:p>
        </p:txBody>
      </p:sp>
      <p:sp>
        <p:nvSpPr>
          <p:cNvPr id="5" name="Slide Number Placeholder 4"/>
          <p:cNvSpPr>
            <a:spLocks noGrp="1"/>
          </p:cNvSpPr>
          <p:nvPr>
            <p:ph type="sldNum" sz="quarter" idx="12"/>
          </p:nvPr>
        </p:nvSpPr>
        <p:spPr/>
        <p:txBody>
          <a:bodyPr/>
          <a:lstStyle/>
          <a:p>
            <a:fld id="{BAA8ABA8-A693-46F5-A050-29CAFE13CE96}" type="slidenum">
              <a:rPr lang="es-EC" smtClean="0"/>
              <a:t>‹Nº›</a:t>
            </a:fld>
            <a:endParaRPr lang="es-EC"/>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4C6A9A-E0AC-48A4-AF90-8CFC0B183E58}" type="datetimeFigureOut">
              <a:rPr lang="es-EC" smtClean="0"/>
              <a:t>12/02/2018</a:t>
            </a:fld>
            <a:endParaRPr lang="es-EC"/>
          </a:p>
        </p:txBody>
      </p:sp>
      <p:sp>
        <p:nvSpPr>
          <p:cNvPr id="3" name="Footer Placeholder 2"/>
          <p:cNvSpPr>
            <a:spLocks noGrp="1"/>
          </p:cNvSpPr>
          <p:nvPr>
            <p:ph type="ftr" sz="quarter" idx="11"/>
          </p:nvPr>
        </p:nvSpPr>
        <p:spPr/>
        <p:txBody>
          <a:bodyPr/>
          <a:lstStyle/>
          <a:p>
            <a:endParaRPr lang="es-EC"/>
          </a:p>
        </p:txBody>
      </p:sp>
      <p:sp>
        <p:nvSpPr>
          <p:cNvPr id="4" name="Slide Number Placeholder 3"/>
          <p:cNvSpPr>
            <a:spLocks noGrp="1"/>
          </p:cNvSpPr>
          <p:nvPr>
            <p:ph type="sldNum" sz="quarter" idx="12"/>
          </p:nvPr>
        </p:nvSpPr>
        <p:spPr/>
        <p:txBody>
          <a:bodyPr/>
          <a:lstStyle/>
          <a:p>
            <a:fld id="{BAA8ABA8-A693-46F5-A050-29CAFE13CE96}" type="slidenum">
              <a:rPr lang="es-EC" smtClean="0"/>
              <a:t>‹Nº›</a:t>
            </a:fld>
            <a:endParaRPr lang="es-EC"/>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9" name="Content Placeholder 8"/>
          <p:cNvSpPr>
            <a:spLocks noGrp="1"/>
          </p:cNvSpPr>
          <p:nvPr>
            <p:ph sz="quarter" idx="13"/>
          </p:nvPr>
        </p:nvSpPr>
        <p:spPr>
          <a:xfrm>
            <a:off x="3962400" y="1447800"/>
            <a:ext cx="4648200" cy="4267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2" name="Title 1"/>
          <p:cNvSpPr>
            <a:spLocks noGrp="1"/>
          </p:cNvSpPr>
          <p:nvPr>
            <p:ph type="title"/>
          </p:nvPr>
        </p:nvSpPr>
        <p:spPr>
          <a:xfrm>
            <a:off x="612648" y="1447800"/>
            <a:ext cx="2971800" cy="1097280"/>
          </a:xfrm>
        </p:spPr>
        <p:txBody>
          <a:bodyPr anchor="b"/>
          <a:lstStyle>
            <a:lvl1pPr algn="l">
              <a:defRPr sz="1800" b="0" i="0" cap="none" baseline="0">
                <a:solidFill>
                  <a:schemeClr val="tx2"/>
                </a:solidFill>
              </a:defRPr>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612648" y="2547891"/>
            <a:ext cx="2971800" cy="3167109"/>
          </a:xfrm>
        </p:spPr>
        <p:txBody>
          <a:bodyPr tIns="9144">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CC4C6A9A-E0AC-48A4-AF90-8CFC0B183E58}" type="datetimeFigureOut">
              <a:rPr lang="es-EC" smtClean="0"/>
              <a:t>12/02/2018</a:t>
            </a:fld>
            <a:endParaRPr lang="es-EC"/>
          </a:p>
        </p:txBody>
      </p:sp>
      <p:sp>
        <p:nvSpPr>
          <p:cNvPr id="6" name="Footer Placeholder 5"/>
          <p:cNvSpPr>
            <a:spLocks noGrp="1"/>
          </p:cNvSpPr>
          <p:nvPr>
            <p:ph type="ftr" sz="quarter" idx="11"/>
          </p:nvPr>
        </p:nvSpPr>
        <p:spPr/>
        <p:txBody>
          <a:bodyPr/>
          <a:lstStyle/>
          <a:p>
            <a:endParaRPr lang="es-EC"/>
          </a:p>
        </p:txBody>
      </p:sp>
      <p:sp>
        <p:nvSpPr>
          <p:cNvPr id="7" name="Slide Number Placeholder 6"/>
          <p:cNvSpPr>
            <a:spLocks noGrp="1"/>
          </p:cNvSpPr>
          <p:nvPr>
            <p:ph type="sldNum" sz="quarter" idx="12"/>
          </p:nvPr>
        </p:nvSpPr>
        <p:spPr/>
        <p:txBody>
          <a:bodyPr/>
          <a:lstStyle/>
          <a:p>
            <a:fld id="{BAA8ABA8-A693-46F5-A050-29CAFE13CE96}" type="slidenum">
              <a:rPr lang="es-EC" smtClean="0"/>
              <a:t>‹Nº›</a:t>
            </a:fld>
            <a:endParaRPr lang="es-EC"/>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pic>
        <p:nvPicPr>
          <p:cNvPr id="11" name="Picture 10" descr="horizon.png"/>
          <p:cNvPicPr>
            <a:picLocks noChangeAspect="1"/>
          </p:cNvPicPr>
          <p:nvPr/>
        </p:nvPicPr>
        <p:blipFill>
          <a:blip r:embed="rId2" cstate="print"/>
          <a:stretch>
            <a:fillRect/>
          </a:stretch>
        </p:blipFill>
        <p:spPr>
          <a:xfrm>
            <a:off x="0" y="0"/>
            <a:ext cx="9144000" cy="6858000"/>
          </a:xfrm>
          <a:prstGeom prst="rect">
            <a:avLst/>
          </a:prstGeom>
        </p:spPr>
      </p:pic>
      <p:sp>
        <p:nvSpPr>
          <p:cNvPr id="2" name="Title 1"/>
          <p:cNvSpPr>
            <a:spLocks noGrp="1"/>
          </p:cNvSpPr>
          <p:nvPr>
            <p:ph type="title"/>
          </p:nvPr>
        </p:nvSpPr>
        <p:spPr>
          <a:xfrm>
            <a:off x="609600" y="1447800"/>
            <a:ext cx="2971800" cy="1097280"/>
          </a:xfrm>
        </p:spPr>
        <p:txBody>
          <a:bodyPr anchor="b"/>
          <a:lstStyle>
            <a:lvl1pPr algn="l">
              <a:defRPr sz="1800" b="0" i="0" cap="none" baseline="0">
                <a:solidFill>
                  <a:schemeClr val="tx2"/>
                </a:solidFill>
              </a:defRPr>
            </a:lvl1pPr>
          </a:lstStyle>
          <a:p>
            <a:r>
              <a:rPr lang="es-ES" smtClean="0"/>
              <a:t>Haga clic para modificar el estilo de título del patrón</a:t>
            </a:r>
            <a:endParaRPr lang="en-US" dirty="0"/>
          </a:p>
        </p:txBody>
      </p:sp>
      <p:sp>
        <p:nvSpPr>
          <p:cNvPr id="3" name="Picture Placeholder 2"/>
          <p:cNvSpPr>
            <a:spLocks noGrp="1"/>
          </p:cNvSpPr>
          <p:nvPr>
            <p:ph type="pic" idx="1"/>
          </p:nvPr>
        </p:nvSpPr>
        <p:spPr>
          <a:xfrm>
            <a:off x="4657344" y="1447800"/>
            <a:ext cx="3419856" cy="3474720"/>
          </a:xfrm>
          <a:custGeom>
            <a:avLst/>
            <a:gdLst>
              <a:gd name="connsiteX0" fmla="*/ 0 w 3419856"/>
              <a:gd name="connsiteY0" fmla="*/ 74450 h 3429000"/>
              <a:gd name="connsiteX1" fmla="*/ 21806 w 3419856"/>
              <a:gd name="connsiteY1" fmla="*/ 21806 h 3429000"/>
              <a:gd name="connsiteX2" fmla="*/ 74450 w 3419856"/>
              <a:gd name="connsiteY2" fmla="*/ 0 h 3429000"/>
              <a:gd name="connsiteX3" fmla="*/ 3345406 w 3419856"/>
              <a:gd name="connsiteY3" fmla="*/ 0 h 3429000"/>
              <a:gd name="connsiteX4" fmla="*/ 3398050 w 3419856"/>
              <a:gd name="connsiteY4" fmla="*/ 21806 h 3429000"/>
              <a:gd name="connsiteX5" fmla="*/ 3419856 w 3419856"/>
              <a:gd name="connsiteY5" fmla="*/ 74450 h 3429000"/>
              <a:gd name="connsiteX6" fmla="*/ 3419856 w 3419856"/>
              <a:gd name="connsiteY6" fmla="*/ 3354550 h 3429000"/>
              <a:gd name="connsiteX7" fmla="*/ 3398050 w 3419856"/>
              <a:gd name="connsiteY7" fmla="*/ 3407194 h 3429000"/>
              <a:gd name="connsiteX8" fmla="*/ 3345406 w 3419856"/>
              <a:gd name="connsiteY8" fmla="*/ 3429000 h 3429000"/>
              <a:gd name="connsiteX9" fmla="*/ 74450 w 3419856"/>
              <a:gd name="connsiteY9" fmla="*/ 3429000 h 3429000"/>
              <a:gd name="connsiteX10" fmla="*/ 21806 w 3419856"/>
              <a:gd name="connsiteY10" fmla="*/ 3407194 h 3429000"/>
              <a:gd name="connsiteX11" fmla="*/ 0 w 3419856"/>
              <a:gd name="connsiteY11" fmla="*/ 3354550 h 3429000"/>
              <a:gd name="connsiteX12" fmla="*/ 0 w 3419856"/>
              <a:gd name="connsiteY12" fmla="*/ 74450 h 3429000"/>
              <a:gd name="connsiteX0" fmla="*/ 0 w 3419856"/>
              <a:gd name="connsiteY0" fmla="*/ 74450 h 3429000"/>
              <a:gd name="connsiteX1" fmla="*/ 21806 w 3419856"/>
              <a:gd name="connsiteY1" fmla="*/ 21806 h 3429000"/>
              <a:gd name="connsiteX2" fmla="*/ 74450 w 3419856"/>
              <a:gd name="connsiteY2" fmla="*/ 0 h 3429000"/>
              <a:gd name="connsiteX3" fmla="*/ 3345406 w 3419856"/>
              <a:gd name="connsiteY3" fmla="*/ 0 h 3429000"/>
              <a:gd name="connsiteX4" fmla="*/ 3398050 w 3419856"/>
              <a:gd name="connsiteY4" fmla="*/ 21806 h 3429000"/>
              <a:gd name="connsiteX5" fmla="*/ 3419856 w 3419856"/>
              <a:gd name="connsiteY5" fmla="*/ 74450 h 3429000"/>
              <a:gd name="connsiteX6" fmla="*/ 3419856 w 3419856"/>
              <a:gd name="connsiteY6" fmla="*/ 3354550 h 3429000"/>
              <a:gd name="connsiteX7" fmla="*/ 3398050 w 3419856"/>
              <a:gd name="connsiteY7" fmla="*/ 3407194 h 3429000"/>
              <a:gd name="connsiteX8" fmla="*/ 3345406 w 3419856"/>
              <a:gd name="connsiteY8" fmla="*/ 3429000 h 3429000"/>
              <a:gd name="connsiteX9" fmla="*/ 21806 w 3419856"/>
              <a:gd name="connsiteY9" fmla="*/ 3407194 h 3429000"/>
              <a:gd name="connsiteX10" fmla="*/ 0 w 3419856"/>
              <a:gd name="connsiteY10" fmla="*/ 3354550 h 3429000"/>
              <a:gd name="connsiteX11" fmla="*/ 0 w 3419856"/>
              <a:gd name="connsiteY11" fmla="*/ 74450 h 3429000"/>
              <a:gd name="connsiteX0" fmla="*/ 0 w 3964392"/>
              <a:gd name="connsiteY0" fmla="*/ 74450 h 3415968"/>
              <a:gd name="connsiteX1" fmla="*/ 21806 w 3964392"/>
              <a:gd name="connsiteY1" fmla="*/ 21806 h 3415968"/>
              <a:gd name="connsiteX2" fmla="*/ 74450 w 3964392"/>
              <a:gd name="connsiteY2" fmla="*/ 0 h 3415968"/>
              <a:gd name="connsiteX3" fmla="*/ 3345406 w 3964392"/>
              <a:gd name="connsiteY3" fmla="*/ 0 h 3415968"/>
              <a:gd name="connsiteX4" fmla="*/ 3398050 w 3964392"/>
              <a:gd name="connsiteY4" fmla="*/ 21806 h 3415968"/>
              <a:gd name="connsiteX5" fmla="*/ 3419856 w 3964392"/>
              <a:gd name="connsiteY5" fmla="*/ 74450 h 3415968"/>
              <a:gd name="connsiteX6" fmla="*/ 3419856 w 3964392"/>
              <a:gd name="connsiteY6" fmla="*/ 3354550 h 3415968"/>
              <a:gd name="connsiteX7" fmla="*/ 3398050 w 3964392"/>
              <a:gd name="connsiteY7" fmla="*/ 3407194 h 3415968"/>
              <a:gd name="connsiteX8" fmla="*/ 21806 w 3964392"/>
              <a:gd name="connsiteY8" fmla="*/ 3407194 h 3415968"/>
              <a:gd name="connsiteX9" fmla="*/ 0 w 3964392"/>
              <a:gd name="connsiteY9" fmla="*/ 3354550 h 3415968"/>
              <a:gd name="connsiteX10" fmla="*/ 0 w 3964392"/>
              <a:gd name="connsiteY10" fmla="*/ 74450 h 3415968"/>
              <a:gd name="connsiteX0" fmla="*/ 0 w 3964392"/>
              <a:gd name="connsiteY0" fmla="*/ 74450 h 3415968"/>
              <a:gd name="connsiteX1" fmla="*/ 21806 w 3964392"/>
              <a:gd name="connsiteY1" fmla="*/ 21806 h 3415968"/>
              <a:gd name="connsiteX2" fmla="*/ 74450 w 3964392"/>
              <a:gd name="connsiteY2" fmla="*/ 0 h 3415968"/>
              <a:gd name="connsiteX3" fmla="*/ 3345406 w 3964392"/>
              <a:gd name="connsiteY3" fmla="*/ 0 h 3415968"/>
              <a:gd name="connsiteX4" fmla="*/ 3398050 w 3964392"/>
              <a:gd name="connsiteY4" fmla="*/ 21806 h 3415968"/>
              <a:gd name="connsiteX5" fmla="*/ 3419856 w 3964392"/>
              <a:gd name="connsiteY5" fmla="*/ 74450 h 3415968"/>
              <a:gd name="connsiteX6" fmla="*/ 3419856 w 3964392"/>
              <a:gd name="connsiteY6" fmla="*/ 3354550 h 3415968"/>
              <a:gd name="connsiteX7" fmla="*/ 3398050 w 3964392"/>
              <a:gd name="connsiteY7" fmla="*/ 3407194 h 3415968"/>
              <a:gd name="connsiteX8" fmla="*/ 21806 w 3964392"/>
              <a:gd name="connsiteY8" fmla="*/ 3407194 h 3415968"/>
              <a:gd name="connsiteX9" fmla="*/ 0 w 3964392"/>
              <a:gd name="connsiteY9" fmla="*/ 3354550 h 3415968"/>
              <a:gd name="connsiteX10" fmla="*/ 0 w 3964392"/>
              <a:gd name="connsiteY10" fmla="*/ 74450 h 3415968"/>
              <a:gd name="connsiteX0" fmla="*/ 0 w 3968026"/>
              <a:gd name="connsiteY0" fmla="*/ 74450 h 3910007"/>
              <a:gd name="connsiteX1" fmla="*/ 21806 w 3968026"/>
              <a:gd name="connsiteY1" fmla="*/ 21806 h 3910007"/>
              <a:gd name="connsiteX2" fmla="*/ 74450 w 3968026"/>
              <a:gd name="connsiteY2" fmla="*/ 0 h 3910007"/>
              <a:gd name="connsiteX3" fmla="*/ 3345406 w 3968026"/>
              <a:gd name="connsiteY3" fmla="*/ 0 h 3910007"/>
              <a:gd name="connsiteX4" fmla="*/ 3398050 w 3968026"/>
              <a:gd name="connsiteY4" fmla="*/ 21806 h 3910007"/>
              <a:gd name="connsiteX5" fmla="*/ 3419856 w 3968026"/>
              <a:gd name="connsiteY5" fmla="*/ 74450 h 3910007"/>
              <a:gd name="connsiteX6" fmla="*/ 3419856 w 3968026"/>
              <a:gd name="connsiteY6" fmla="*/ 3354550 h 3910007"/>
              <a:gd name="connsiteX7" fmla="*/ 3398050 w 3968026"/>
              <a:gd name="connsiteY7" fmla="*/ 3407194 h 3910007"/>
              <a:gd name="connsiteX8" fmla="*/ 0 w 3968026"/>
              <a:gd name="connsiteY8" fmla="*/ 3354550 h 3910007"/>
              <a:gd name="connsiteX9" fmla="*/ 0 w 3968026"/>
              <a:gd name="connsiteY9" fmla="*/ 74450 h 3910007"/>
              <a:gd name="connsiteX0" fmla="*/ 0 w 3419856"/>
              <a:gd name="connsiteY0" fmla="*/ 74450 h 3901233"/>
              <a:gd name="connsiteX1" fmla="*/ 21806 w 3419856"/>
              <a:gd name="connsiteY1" fmla="*/ 21806 h 3901233"/>
              <a:gd name="connsiteX2" fmla="*/ 74450 w 3419856"/>
              <a:gd name="connsiteY2" fmla="*/ 0 h 3901233"/>
              <a:gd name="connsiteX3" fmla="*/ 3345406 w 3419856"/>
              <a:gd name="connsiteY3" fmla="*/ 0 h 3901233"/>
              <a:gd name="connsiteX4" fmla="*/ 3398050 w 3419856"/>
              <a:gd name="connsiteY4" fmla="*/ 21806 h 3901233"/>
              <a:gd name="connsiteX5" fmla="*/ 3419856 w 3419856"/>
              <a:gd name="connsiteY5" fmla="*/ 74450 h 3901233"/>
              <a:gd name="connsiteX6" fmla="*/ 3419856 w 3419856"/>
              <a:gd name="connsiteY6" fmla="*/ 3354550 h 3901233"/>
              <a:gd name="connsiteX7" fmla="*/ 0 w 3419856"/>
              <a:gd name="connsiteY7" fmla="*/ 3354550 h 3901233"/>
              <a:gd name="connsiteX8" fmla="*/ 0 w 3419856"/>
              <a:gd name="connsiteY8" fmla="*/ 74450 h 3901233"/>
              <a:gd name="connsiteX0" fmla="*/ 0 w 3419856"/>
              <a:gd name="connsiteY0" fmla="*/ 74450 h 3354550"/>
              <a:gd name="connsiteX1" fmla="*/ 21806 w 3419856"/>
              <a:gd name="connsiteY1" fmla="*/ 21806 h 3354550"/>
              <a:gd name="connsiteX2" fmla="*/ 74450 w 3419856"/>
              <a:gd name="connsiteY2" fmla="*/ 0 h 3354550"/>
              <a:gd name="connsiteX3" fmla="*/ 3345406 w 3419856"/>
              <a:gd name="connsiteY3" fmla="*/ 0 h 3354550"/>
              <a:gd name="connsiteX4" fmla="*/ 3398050 w 3419856"/>
              <a:gd name="connsiteY4" fmla="*/ 21806 h 3354550"/>
              <a:gd name="connsiteX5" fmla="*/ 3419856 w 3419856"/>
              <a:gd name="connsiteY5" fmla="*/ 74450 h 3354550"/>
              <a:gd name="connsiteX6" fmla="*/ 3419856 w 3419856"/>
              <a:gd name="connsiteY6" fmla="*/ 3354550 h 3354550"/>
              <a:gd name="connsiteX7" fmla="*/ 0 w 3419856"/>
              <a:gd name="connsiteY7" fmla="*/ 3354550 h 3354550"/>
              <a:gd name="connsiteX8" fmla="*/ 0 w 3419856"/>
              <a:gd name="connsiteY8" fmla="*/ 74450 h 335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9856" h="3354550">
                <a:moveTo>
                  <a:pt x="0" y="74450"/>
                </a:moveTo>
                <a:cubicBezTo>
                  <a:pt x="0" y="54705"/>
                  <a:pt x="7844" y="35768"/>
                  <a:pt x="21806" y="21806"/>
                </a:cubicBezTo>
                <a:cubicBezTo>
                  <a:pt x="35768" y="7844"/>
                  <a:pt x="54705" y="0"/>
                  <a:pt x="74450" y="0"/>
                </a:cubicBezTo>
                <a:lnTo>
                  <a:pt x="3345406" y="0"/>
                </a:lnTo>
                <a:cubicBezTo>
                  <a:pt x="3365151" y="0"/>
                  <a:pt x="3384088" y="7844"/>
                  <a:pt x="3398050" y="21806"/>
                </a:cubicBezTo>
                <a:cubicBezTo>
                  <a:pt x="3412012" y="35768"/>
                  <a:pt x="3419856" y="54705"/>
                  <a:pt x="3419856" y="74450"/>
                </a:cubicBezTo>
                <a:lnTo>
                  <a:pt x="3419856" y="3354550"/>
                </a:lnTo>
                <a:lnTo>
                  <a:pt x="0" y="3354550"/>
                </a:lnTo>
                <a:lnTo>
                  <a:pt x="0" y="74450"/>
                </a:lnTo>
                <a:close/>
              </a:path>
            </a:pathLst>
          </a:custGeom>
        </p:spPr>
        <p:txBody>
          <a:bodyPr>
            <a:normAutofit/>
          </a:bodyPr>
          <a:lstStyle>
            <a:lvl1pPr marL="0" indent="0" algn="ctr">
              <a:buNone/>
              <a:defRPr sz="2000" baseline="0">
                <a:solidFill>
                  <a:schemeClr val="tx1">
                    <a:lumMod val="6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609600" y="2547890"/>
            <a:ext cx="2971800" cy="2405109"/>
          </a:xfrm>
        </p:spPr>
        <p:txBody>
          <a:bodyPr tIns="9144">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CC4C6A9A-E0AC-48A4-AF90-8CFC0B183E58}" type="datetimeFigureOut">
              <a:rPr lang="es-EC" smtClean="0"/>
              <a:t>12/02/2018</a:t>
            </a:fld>
            <a:endParaRPr lang="es-EC"/>
          </a:p>
        </p:txBody>
      </p:sp>
      <p:sp>
        <p:nvSpPr>
          <p:cNvPr id="6" name="Footer Placeholder 5"/>
          <p:cNvSpPr>
            <a:spLocks noGrp="1"/>
          </p:cNvSpPr>
          <p:nvPr>
            <p:ph type="ftr" sz="quarter" idx="11"/>
          </p:nvPr>
        </p:nvSpPr>
        <p:spPr/>
        <p:txBody>
          <a:bodyPr/>
          <a:lstStyle/>
          <a:p>
            <a:endParaRPr lang="es-EC"/>
          </a:p>
        </p:txBody>
      </p:sp>
      <p:sp>
        <p:nvSpPr>
          <p:cNvPr id="7" name="Slide Number Placeholder 6"/>
          <p:cNvSpPr>
            <a:spLocks noGrp="1"/>
          </p:cNvSpPr>
          <p:nvPr>
            <p:ph type="sldNum" sz="quarter" idx="12"/>
          </p:nvPr>
        </p:nvSpPr>
        <p:spPr/>
        <p:txBody>
          <a:bodyPr/>
          <a:lstStyle/>
          <a:p>
            <a:fld id="{BAA8ABA8-A693-46F5-A050-29CAFE13CE96}" type="slidenum">
              <a:rPr lang="es-EC" smtClean="0"/>
              <a:t>‹Nº›</a:t>
            </a:fld>
            <a:endParaRPr lang="es-EC"/>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7" name="Picture 6" descr="horizon.png"/>
          <p:cNvPicPr>
            <a:picLocks noChangeAspect="1"/>
          </p:cNvPicPr>
          <p:nvPr/>
        </p:nvPicPr>
        <p:blipFill>
          <a:blip r:embed="rId13" cstate="print"/>
          <a:stretch>
            <a:fillRect/>
          </a:stretch>
        </p:blipFill>
        <p:spPr>
          <a:xfrm>
            <a:off x="0" y="0"/>
            <a:ext cx="9144000" cy="6858000"/>
          </a:xfrm>
          <a:prstGeom prst="rect">
            <a:avLst/>
          </a:prstGeom>
        </p:spPr>
      </p:pic>
      <p:sp>
        <p:nvSpPr>
          <p:cNvPr id="2" name="Title Placeholder 1"/>
          <p:cNvSpPr>
            <a:spLocks noGrp="1"/>
          </p:cNvSpPr>
          <p:nvPr>
            <p:ph type="title"/>
          </p:nvPr>
        </p:nvSpPr>
        <p:spPr>
          <a:xfrm>
            <a:off x="609600" y="274638"/>
            <a:ext cx="7924800" cy="1143000"/>
          </a:xfrm>
          <a:prstGeom prst="rect">
            <a:avLst/>
          </a:prstGeom>
        </p:spPr>
        <p:txBody>
          <a:bodyPr vert="horz" lIns="91440" tIns="45720" rIns="91440" bIns="45720" rtlCol="0" anchor="b" anchorCtr="0">
            <a:no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609600" y="1600200"/>
            <a:ext cx="79248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smtClean="0"/>
          </a:p>
        </p:txBody>
      </p:sp>
      <p:sp>
        <p:nvSpPr>
          <p:cNvPr id="4" name="Date Placeholder 3"/>
          <p:cNvSpPr>
            <a:spLocks noGrp="1"/>
          </p:cNvSpPr>
          <p:nvPr>
            <p:ph type="dt" sz="half" idx="2"/>
          </p:nvPr>
        </p:nvSpPr>
        <p:spPr>
          <a:xfrm>
            <a:off x="5715000" y="6356350"/>
            <a:ext cx="1524000" cy="365125"/>
          </a:xfrm>
          <a:prstGeom prst="rect">
            <a:avLst/>
          </a:prstGeom>
        </p:spPr>
        <p:txBody>
          <a:bodyPr vert="horz" lIns="91440" tIns="45720" rIns="91440" bIns="45720" rtlCol="0" anchor="ctr"/>
          <a:lstStyle>
            <a:lvl1pPr algn="r">
              <a:defRPr sz="1000" strike="noStrike" spc="60" baseline="0">
                <a:solidFill>
                  <a:schemeClr val="tx1"/>
                </a:solidFill>
              </a:defRPr>
            </a:lvl1pPr>
          </a:lstStyle>
          <a:p>
            <a:fld id="{CC4C6A9A-E0AC-48A4-AF90-8CFC0B183E58}" type="datetimeFigureOut">
              <a:rPr lang="es-EC" smtClean="0"/>
              <a:t>12/02/2018</a:t>
            </a:fld>
            <a:endParaRPr lang="es-EC"/>
          </a:p>
        </p:txBody>
      </p:sp>
      <p:sp>
        <p:nvSpPr>
          <p:cNvPr id="5" name="Footer Placeholder 4"/>
          <p:cNvSpPr>
            <a:spLocks noGrp="1"/>
          </p:cNvSpPr>
          <p:nvPr>
            <p:ph type="ftr" sz="quarter" idx="3"/>
          </p:nvPr>
        </p:nvSpPr>
        <p:spPr>
          <a:xfrm>
            <a:off x="609600" y="6356350"/>
            <a:ext cx="2895600" cy="365125"/>
          </a:xfrm>
          <a:prstGeom prst="rect">
            <a:avLst/>
          </a:prstGeom>
        </p:spPr>
        <p:txBody>
          <a:bodyPr vert="horz" lIns="91440" tIns="45720" rIns="91440" bIns="45720" rtlCol="0" anchor="ctr"/>
          <a:lstStyle>
            <a:lvl1pPr algn="l">
              <a:defRPr sz="1000" cap="all" spc="60" baseline="0">
                <a:solidFill>
                  <a:schemeClr val="tx1"/>
                </a:solidFill>
              </a:defRPr>
            </a:lvl1pPr>
          </a:lstStyle>
          <a:p>
            <a:endParaRPr lang="es-EC"/>
          </a:p>
        </p:txBody>
      </p:sp>
      <p:sp>
        <p:nvSpPr>
          <p:cNvPr id="6" name="Slide Number Placeholder 5"/>
          <p:cNvSpPr>
            <a:spLocks noGrp="1"/>
          </p:cNvSpPr>
          <p:nvPr>
            <p:ph type="sldNum" sz="quarter" idx="4"/>
          </p:nvPr>
        </p:nvSpPr>
        <p:spPr>
          <a:xfrm>
            <a:off x="7543800" y="6356350"/>
            <a:ext cx="990600" cy="365125"/>
          </a:xfrm>
          <a:prstGeom prst="rect">
            <a:avLst/>
          </a:prstGeom>
        </p:spPr>
        <p:txBody>
          <a:bodyPr vert="horz" lIns="91440" tIns="45720" rIns="91440" bIns="45720" rtlCol="0" anchor="ctr"/>
          <a:lstStyle>
            <a:lvl1pPr algn="r">
              <a:defRPr sz="1100" baseline="0">
                <a:solidFill>
                  <a:schemeClr val="tx1"/>
                </a:solidFill>
              </a:defRPr>
            </a:lvl1pPr>
          </a:lstStyle>
          <a:p>
            <a:fld id="{BAA8ABA8-A693-46F5-A050-29CAFE13CE96}" type="slidenum">
              <a:rPr lang="es-EC" smtClean="0"/>
              <a:t>‹Nº›</a:t>
            </a:fld>
            <a:endParaRPr lang="es-EC"/>
          </a:p>
        </p:txBody>
      </p:sp>
    </p:spTree>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txStyles>
    <p:titleStyle>
      <a:lvl1pPr algn="l" defTabSz="914400" rtl="0" eaLnBrk="1" latinLnBrk="0" hangingPunct="1">
        <a:spcBef>
          <a:spcPct val="0"/>
        </a:spcBef>
        <a:buNone/>
        <a:defRPr sz="3000" kern="1200" cap="all" spc="50"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1pPr>
      <a:lvl2pPr marL="742950" indent="-28575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2pPr>
      <a:lvl3pPr marL="11430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3pPr>
      <a:lvl4pPr marL="16002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4pPr>
      <a:lvl5pPr marL="20574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5pPr>
      <a:lvl6pPr marL="25146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6pPr>
      <a:lvl7pPr marL="29718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7pPr>
      <a:lvl8pPr marL="34290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8pPr>
      <a:lvl9pPr marL="38862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9" name="Picture 25" descr="C:\Users\USUARIO\Downloads\Space_Invaders-master2\imagenes\espaci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527" y="-117938"/>
            <a:ext cx="9363074" cy="7061663"/>
          </a:xfrm>
          <a:prstGeom prst="rect">
            <a:avLst/>
          </a:prstGeom>
          <a:noFill/>
          <a:extLst>
            <a:ext uri="{909E8E84-426E-40DD-AFC4-6F175D3DCCD1}">
              <a14:hiddenFill xmlns:a14="http://schemas.microsoft.com/office/drawing/2010/main">
                <a:solidFill>
                  <a:srgbClr val="FFFFFF"/>
                </a:solidFill>
              </a14:hiddenFill>
            </a:ext>
          </a:extLst>
        </p:spPr>
      </p:pic>
      <p:pic>
        <p:nvPicPr>
          <p:cNvPr id="1047" name="Picture 23"/>
          <p:cNvPicPr>
            <a:picLocks noChangeAspect="1" noChangeArrowheads="1"/>
          </p:cNvPicPr>
          <p:nvPr/>
        </p:nvPicPr>
        <p:blipFill rotWithShape="1">
          <a:blip r:embed="rId3">
            <a:extLst>
              <a:ext uri="{28A0092B-C50C-407E-A947-70E740481C1C}">
                <a14:useLocalDpi xmlns:a14="http://schemas.microsoft.com/office/drawing/2010/main" val="0"/>
              </a:ext>
            </a:extLst>
          </a:blip>
          <a:srcRect t="74828" b="4146"/>
          <a:stretch/>
        </p:blipFill>
        <p:spPr bwMode="auto">
          <a:xfrm>
            <a:off x="1835695" y="3284984"/>
            <a:ext cx="5585099" cy="16870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954132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9" name="Picture 21" descr="C:\Users\USUARIO\Pictures\Imagen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2005" y="-387424"/>
            <a:ext cx="10118918" cy="7577078"/>
          </a:xfrm>
          <a:prstGeom prst="rect">
            <a:avLst/>
          </a:prstGeom>
          <a:noFill/>
          <a:extLst>
            <a:ext uri="{909E8E84-426E-40DD-AFC4-6F175D3DCCD1}">
              <a14:hiddenFill xmlns:a14="http://schemas.microsoft.com/office/drawing/2010/main">
                <a:solidFill>
                  <a:srgbClr val="FFFFFF"/>
                </a:solidFill>
              </a14:hiddenFill>
            </a:ext>
          </a:extLst>
        </p:spPr>
      </p:pic>
      <p:sp>
        <p:nvSpPr>
          <p:cNvPr id="16" name="15 Rectángulo"/>
          <p:cNvSpPr/>
          <p:nvPr/>
        </p:nvSpPr>
        <p:spPr>
          <a:xfrm>
            <a:off x="611560" y="1772816"/>
            <a:ext cx="5544615" cy="4708981"/>
          </a:xfrm>
          <a:prstGeom prst="rect">
            <a:avLst/>
          </a:prstGeom>
        </p:spPr>
        <p:txBody>
          <a:bodyPr wrap="square">
            <a:spAutoFit/>
          </a:bodyPr>
          <a:lstStyle/>
          <a:p>
            <a:pPr algn="just"/>
            <a:r>
              <a:rPr lang="es-EC" sz="2000" dirty="0" smtClean="0">
                <a:latin typeface="Times New Roman" pitchFamily="18" charset="0"/>
                <a:cs typeface="Times New Roman" pitchFamily="18" charset="0"/>
              </a:rPr>
              <a:t>OBJETIVO GENERAL</a:t>
            </a:r>
          </a:p>
          <a:p>
            <a:pPr algn="just"/>
            <a:endParaRPr lang="es-EC" sz="2000" dirty="0" smtClean="0">
              <a:latin typeface="Times New Roman" pitchFamily="18" charset="0"/>
              <a:cs typeface="Times New Roman" pitchFamily="18" charset="0"/>
            </a:endParaRPr>
          </a:p>
          <a:p>
            <a:pPr marL="285750" indent="-285750" algn="just">
              <a:buFont typeface="Arial" pitchFamily="34" charset="0"/>
              <a:buChar char="•"/>
            </a:pPr>
            <a:r>
              <a:rPr lang="es-EC" dirty="0" smtClean="0">
                <a:latin typeface="Times New Roman" pitchFamily="18" charset="0"/>
                <a:cs typeface="Times New Roman" pitchFamily="18" charset="0"/>
              </a:rPr>
              <a:t>Implementar un juego tipo </a:t>
            </a:r>
            <a:r>
              <a:rPr lang="es-EC" dirty="0" err="1" smtClean="0">
                <a:latin typeface="Times New Roman" pitchFamily="18" charset="0"/>
                <a:cs typeface="Times New Roman" pitchFamily="18" charset="0"/>
              </a:rPr>
              <a:t>arcade</a:t>
            </a:r>
            <a:r>
              <a:rPr lang="es-EC" dirty="0" smtClean="0">
                <a:latin typeface="Times New Roman" pitchFamily="18" charset="0"/>
                <a:cs typeface="Times New Roman" pitchFamily="18" charset="0"/>
              </a:rPr>
              <a:t> en </a:t>
            </a:r>
            <a:r>
              <a:rPr lang="es-EC" dirty="0" err="1" smtClean="0">
                <a:latin typeface="Times New Roman" pitchFamily="18" charset="0"/>
                <a:cs typeface="Times New Roman" pitchFamily="18" charset="0"/>
              </a:rPr>
              <a:t>Python</a:t>
            </a:r>
            <a:r>
              <a:rPr lang="es-EC" dirty="0" smtClean="0">
                <a:latin typeface="Times New Roman" pitchFamily="18" charset="0"/>
                <a:cs typeface="Times New Roman" pitchFamily="18" charset="0"/>
              </a:rPr>
              <a:t> utilizando todas las herramientas vistas en clase y aplicar los conocimientos adquiridos en el presente semestre.</a:t>
            </a:r>
          </a:p>
          <a:p>
            <a:pPr algn="just"/>
            <a:endParaRPr lang="es-EC" sz="2000" dirty="0" smtClean="0">
              <a:latin typeface="Times New Roman" pitchFamily="18" charset="0"/>
              <a:cs typeface="Times New Roman" pitchFamily="18" charset="0"/>
            </a:endParaRPr>
          </a:p>
          <a:p>
            <a:pPr algn="just"/>
            <a:endParaRPr lang="es-EC" sz="2000" dirty="0" smtClean="0">
              <a:latin typeface="Times New Roman" pitchFamily="18" charset="0"/>
              <a:cs typeface="Times New Roman" pitchFamily="18" charset="0"/>
            </a:endParaRPr>
          </a:p>
          <a:p>
            <a:pPr algn="just"/>
            <a:r>
              <a:rPr lang="es-EC" sz="2000" dirty="0" smtClean="0">
                <a:latin typeface="Times New Roman" pitchFamily="18" charset="0"/>
                <a:cs typeface="Times New Roman" pitchFamily="18" charset="0"/>
              </a:rPr>
              <a:t>OBJETIVOS ESPECÍFICOS</a:t>
            </a:r>
          </a:p>
          <a:p>
            <a:pPr algn="just"/>
            <a:endParaRPr lang="es-EC" sz="2000" dirty="0" smtClean="0">
              <a:latin typeface="Times New Roman" pitchFamily="18" charset="0"/>
              <a:cs typeface="Times New Roman" pitchFamily="18" charset="0"/>
            </a:endParaRPr>
          </a:p>
          <a:p>
            <a:pPr marL="285750" indent="-285750" algn="just">
              <a:buFont typeface="Arial" pitchFamily="34" charset="0"/>
              <a:buChar char="•"/>
            </a:pPr>
            <a:r>
              <a:rPr lang="es-EC" dirty="0" smtClean="0">
                <a:latin typeface="Times New Roman" pitchFamily="18" charset="0"/>
                <a:cs typeface="Times New Roman" pitchFamily="18" charset="0"/>
              </a:rPr>
              <a:t>Descargar todos los programas necesarios para la implementación del juego.</a:t>
            </a:r>
          </a:p>
          <a:p>
            <a:pPr marL="285750" indent="-285750" algn="just">
              <a:buFont typeface="Arial" pitchFamily="34" charset="0"/>
              <a:buChar char="•"/>
            </a:pPr>
            <a:r>
              <a:rPr lang="es-EC" dirty="0" smtClean="0">
                <a:latin typeface="Times New Roman" pitchFamily="18" charset="0"/>
                <a:cs typeface="Times New Roman" pitchFamily="18" charset="0"/>
              </a:rPr>
              <a:t>Descargar imágenes y sonidos necesarios para el desarrollo del programa.</a:t>
            </a:r>
          </a:p>
          <a:p>
            <a:pPr marL="285750" indent="-285750" algn="just">
              <a:buFont typeface="Arial" pitchFamily="34" charset="0"/>
              <a:buChar char="•"/>
            </a:pPr>
            <a:r>
              <a:rPr lang="es-EC" dirty="0" smtClean="0">
                <a:latin typeface="Times New Roman" pitchFamily="18" charset="0"/>
                <a:cs typeface="Times New Roman" pitchFamily="18" charset="0"/>
              </a:rPr>
              <a:t>Implementar detección de sonidos, reloj, puntajes y botones.</a:t>
            </a:r>
          </a:p>
          <a:p>
            <a:pPr marL="285750" indent="-285750" algn="just">
              <a:buFont typeface="Arial" pitchFamily="34" charset="0"/>
              <a:buChar char="•"/>
            </a:pPr>
            <a:r>
              <a:rPr lang="es-EC" dirty="0" smtClean="0">
                <a:latin typeface="Times New Roman" pitchFamily="18" charset="0"/>
                <a:cs typeface="Times New Roman" pitchFamily="18" charset="0"/>
              </a:rPr>
              <a:t>Realizar un archivo ejecutable del juego.</a:t>
            </a:r>
            <a:endParaRPr lang="es-EC" dirty="0">
              <a:latin typeface="Times New Roman" pitchFamily="18" charset="0"/>
              <a:cs typeface="Times New Roman" pitchFamily="18" charset="0"/>
            </a:endParaRPr>
          </a:p>
        </p:txBody>
      </p:sp>
    </p:spTree>
    <p:extLst>
      <p:ext uri="{BB962C8B-B14F-4D97-AF65-F5344CB8AC3E}">
        <p14:creationId xmlns:p14="http://schemas.microsoft.com/office/powerpoint/2010/main" val="1302479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1" descr="C:\Users\USUARIO\Pictures\Imagen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783" y="-173453"/>
            <a:ext cx="9390255" cy="703145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3 Tabla"/>
          <p:cNvGraphicFramePr>
            <a:graphicFrameLocks noGrp="1"/>
          </p:cNvGraphicFramePr>
          <p:nvPr>
            <p:extLst>
              <p:ext uri="{D42A27DB-BD31-4B8C-83A1-F6EECF244321}">
                <p14:modId xmlns:p14="http://schemas.microsoft.com/office/powerpoint/2010/main" val="2561628782"/>
              </p:ext>
            </p:extLst>
          </p:nvPr>
        </p:nvGraphicFramePr>
        <p:xfrm>
          <a:off x="1763688" y="3356992"/>
          <a:ext cx="3464084" cy="2476945"/>
        </p:xfrm>
        <a:graphic>
          <a:graphicData uri="http://schemas.openxmlformats.org/drawingml/2006/table">
            <a:tbl>
              <a:tblPr firstRow="1" firstCol="1" bandRow="1">
                <a:tableStyleId>{5C22544A-7EE6-4342-B048-85BDC9FD1C3A}</a:tableStyleId>
              </a:tblPr>
              <a:tblGrid>
                <a:gridCol w="1879500"/>
                <a:gridCol w="1584584"/>
              </a:tblGrid>
              <a:tr h="495389">
                <a:tc>
                  <a:txBody>
                    <a:bodyPr/>
                    <a:lstStyle/>
                    <a:p>
                      <a:pPr algn="ctr">
                        <a:lnSpc>
                          <a:spcPct val="107000"/>
                        </a:lnSpc>
                        <a:spcBef>
                          <a:spcPts val="200"/>
                        </a:spcBef>
                        <a:spcAft>
                          <a:spcPts val="200"/>
                        </a:spcAft>
                      </a:pPr>
                      <a:r>
                        <a:rPr lang="es-EC" sz="1100" dirty="0">
                          <a:effectLst/>
                        </a:rPr>
                        <a:t>PROGRAMAS</a:t>
                      </a:r>
                      <a:endParaRPr lang="es-EC" sz="1100" dirty="0">
                        <a:effectLst/>
                        <a:latin typeface="Calibri"/>
                        <a:ea typeface="Calibri"/>
                        <a:cs typeface="Times New Roman"/>
                      </a:endParaRPr>
                    </a:p>
                  </a:txBody>
                  <a:tcPr marL="44450" marR="44450" marT="0" marB="0" anchor="ctr"/>
                </a:tc>
                <a:tc>
                  <a:txBody>
                    <a:bodyPr/>
                    <a:lstStyle/>
                    <a:p>
                      <a:pPr algn="ctr">
                        <a:lnSpc>
                          <a:spcPct val="107000"/>
                        </a:lnSpc>
                        <a:spcBef>
                          <a:spcPts val="200"/>
                        </a:spcBef>
                        <a:spcAft>
                          <a:spcPts val="200"/>
                        </a:spcAft>
                      </a:pPr>
                      <a:r>
                        <a:rPr lang="es-EC" sz="1100">
                          <a:effectLst/>
                        </a:rPr>
                        <a:t>VERSIÓN</a:t>
                      </a:r>
                      <a:endParaRPr lang="es-EC" sz="1100">
                        <a:effectLst/>
                        <a:latin typeface="Calibri"/>
                        <a:ea typeface="Calibri"/>
                        <a:cs typeface="Times New Roman"/>
                      </a:endParaRPr>
                    </a:p>
                  </a:txBody>
                  <a:tcPr marL="44450" marR="44450" marT="0" marB="0" anchor="ctr"/>
                </a:tc>
              </a:tr>
              <a:tr h="495389">
                <a:tc>
                  <a:txBody>
                    <a:bodyPr/>
                    <a:lstStyle/>
                    <a:p>
                      <a:pPr>
                        <a:lnSpc>
                          <a:spcPct val="107000"/>
                        </a:lnSpc>
                        <a:spcBef>
                          <a:spcPts val="200"/>
                        </a:spcBef>
                        <a:spcAft>
                          <a:spcPts val="200"/>
                        </a:spcAft>
                      </a:pPr>
                      <a:r>
                        <a:rPr lang="es-EC" sz="1100" dirty="0" err="1">
                          <a:effectLst/>
                        </a:rPr>
                        <a:t>Python</a:t>
                      </a:r>
                      <a:endParaRPr lang="es-EC" sz="1100" dirty="0">
                        <a:effectLst/>
                        <a:latin typeface="Calibri"/>
                        <a:ea typeface="Calibri"/>
                        <a:cs typeface="Times New Roman"/>
                      </a:endParaRPr>
                    </a:p>
                  </a:txBody>
                  <a:tcPr marL="44450" marR="44450" marT="0" marB="0" anchor="ctr"/>
                </a:tc>
                <a:tc>
                  <a:txBody>
                    <a:bodyPr/>
                    <a:lstStyle/>
                    <a:p>
                      <a:pPr algn="ctr">
                        <a:lnSpc>
                          <a:spcPct val="107000"/>
                        </a:lnSpc>
                        <a:spcBef>
                          <a:spcPts val="200"/>
                        </a:spcBef>
                        <a:spcAft>
                          <a:spcPts val="200"/>
                        </a:spcAft>
                      </a:pPr>
                      <a:r>
                        <a:rPr lang="es-EC" sz="1100" dirty="0">
                          <a:effectLst/>
                        </a:rPr>
                        <a:t>3.4.3</a:t>
                      </a:r>
                      <a:endParaRPr lang="es-EC" sz="1100" dirty="0">
                        <a:effectLst/>
                        <a:latin typeface="Calibri"/>
                        <a:ea typeface="Calibri"/>
                        <a:cs typeface="Times New Roman"/>
                      </a:endParaRPr>
                    </a:p>
                  </a:txBody>
                  <a:tcPr marL="44450" marR="44450" marT="0" marB="0" anchor="ctr"/>
                </a:tc>
              </a:tr>
              <a:tr h="495389">
                <a:tc>
                  <a:txBody>
                    <a:bodyPr/>
                    <a:lstStyle/>
                    <a:p>
                      <a:pPr>
                        <a:lnSpc>
                          <a:spcPct val="107000"/>
                        </a:lnSpc>
                        <a:spcBef>
                          <a:spcPts val="200"/>
                        </a:spcBef>
                        <a:spcAft>
                          <a:spcPts val="200"/>
                        </a:spcAft>
                      </a:pPr>
                      <a:r>
                        <a:rPr lang="es-EC" sz="1100" dirty="0" err="1">
                          <a:effectLst/>
                        </a:rPr>
                        <a:t>Pygame</a:t>
                      </a:r>
                      <a:endParaRPr lang="es-EC" sz="1100" dirty="0">
                        <a:effectLst/>
                        <a:latin typeface="Calibri"/>
                        <a:ea typeface="Calibri"/>
                        <a:cs typeface="Times New Roman"/>
                      </a:endParaRPr>
                    </a:p>
                  </a:txBody>
                  <a:tcPr marL="44450" marR="44450" marT="0" marB="0" anchor="ctr"/>
                </a:tc>
                <a:tc>
                  <a:txBody>
                    <a:bodyPr/>
                    <a:lstStyle/>
                    <a:p>
                      <a:pPr algn="ctr">
                        <a:lnSpc>
                          <a:spcPct val="107000"/>
                        </a:lnSpc>
                        <a:spcBef>
                          <a:spcPts val="200"/>
                        </a:spcBef>
                        <a:spcAft>
                          <a:spcPts val="200"/>
                        </a:spcAft>
                      </a:pPr>
                      <a:r>
                        <a:rPr lang="es-EC" sz="1100">
                          <a:effectLst/>
                        </a:rPr>
                        <a:t>1.9.3</a:t>
                      </a:r>
                      <a:endParaRPr lang="es-EC" sz="1100">
                        <a:effectLst/>
                        <a:latin typeface="Calibri"/>
                        <a:ea typeface="Calibri"/>
                        <a:cs typeface="Times New Roman"/>
                      </a:endParaRPr>
                    </a:p>
                  </a:txBody>
                  <a:tcPr marL="44450" marR="44450" marT="0" marB="0" anchor="ctr"/>
                </a:tc>
              </a:tr>
              <a:tr h="495389">
                <a:tc>
                  <a:txBody>
                    <a:bodyPr/>
                    <a:lstStyle/>
                    <a:p>
                      <a:pPr>
                        <a:lnSpc>
                          <a:spcPct val="107000"/>
                        </a:lnSpc>
                        <a:spcBef>
                          <a:spcPts val="200"/>
                        </a:spcBef>
                        <a:spcAft>
                          <a:spcPts val="200"/>
                        </a:spcAft>
                      </a:pPr>
                      <a:r>
                        <a:rPr lang="es-EC" sz="1100">
                          <a:effectLst/>
                        </a:rPr>
                        <a:t>Pycharm</a:t>
                      </a:r>
                      <a:endParaRPr lang="es-EC" sz="1100">
                        <a:effectLst/>
                        <a:latin typeface="Calibri"/>
                        <a:ea typeface="Calibri"/>
                        <a:cs typeface="Times New Roman"/>
                      </a:endParaRPr>
                    </a:p>
                  </a:txBody>
                  <a:tcPr marL="44450" marR="44450" marT="0" marB="0" anchor="ctr"/>
                </a:tc>
                <a:tc>
                  <a:txBody>
                    <a:bodyPr/>
                    <a:lstStyle/>
                    <a:p>
                      <a:pPr algn="ctr">
                        <a:lnSpc>
                          <a:spcPct val="107000"/>
                        </a:lnSpc>
                        <a:spcBef>
                          <a:spcPts val="200"/>
                        </a:spcBef>
                        <a:spcAft>
                          <a:spcPts val="200"/>
                        </a:spcAft>
                      </a:pPr>
                      <a:r>
                        <a:rPr lang="es-EC" sz="1100">
                          <a:effectLst/>
                        </a:rPr>
                        <a:t>2017.2</a:t>
                      </a:r>
                      <a:endParaRPr lang="es-EC" sz="1100">
                        <a:effectLst/>
                        <a:latin typeface="Calibri"/>
                        <a:ea typeface="Calibri"/>
                        <a:cs typeface="Times New Roman"/>
                      </a:endParaRPr>
                    </a:p>
                  </a:txBody>
                  <a:tcPr marL="44450" marR="44450" marT="0" marB="0" anchor="ctr"/>
                </a:tc>
              </a:tr>
              <a:tr h="495389">
                <a:tc>
                  <a:txBody>
                    <a:bodyPr/>
                    <a:lstStyle/>
                    <a:p>
                      <a:pPr>
                        <a:lnSpc>
                          <a:spcPct val="107000"/>
                        </a:lnSpc>
                        <a:spcBef>
                          <a:spcPts val="200"/>
                        </a:spcBef>
                        <a:spcAft>
                          <a:spcPts val="200"/>
                        </a:spcAft>
                      </a:pPr>
                      <a:r>
                        <a:rPr lang="es-EC" sz="1100" dirty="0" err="1">
                          <a:effectLst/>
                        </a:rPr>
                        <a:t>cx_Freeze</a:t>
                      </a:r>
                      <a:endParaRPr lang="es-EC" sz="1100" dirty="0">
                        <a:effectLst/>
                        <a:latin typeface="Calibri"/>
                        <a:ea typeface="Calibri"/>
                        <a:cs typeface="Times New Roman"/>
                      </a:endParaRPr>
                    </a:p>
                  </a:txBody>
                  <a:tcPr marL="44450" marR="44450" marT="0" marB="0" anchor="ctr"/>
                </a:tc>
                <a:tc>
                  <a:txBody>
                    <a:bodyPr/>
                    <a:lstStyle/>
                    <a:p>
                      <a:pPr algn="ctr">
                        <a:lnSpc>
                          <a:spcPct val="107000"/>
                        </a:lnSpc>
                        <a:spcBef>
                          <a:spcPts val="200"/>
                        </a:spcBef>
                        <a:spcAft>
                          <a:spcPts val="200"/>
                        </a:spcAft>
                      </a:pPr>
                      <a:r>
                        <a:rPr lang="es-EC" sz="1100" dirty="0">
                          <a:effectLst/>
                        </a:rPr>
                        <a:t>4.3.4</a:t>
                      </a:r>
                      <a:endParaRPr lang="es-EC" sz="1100" dirty="0">
                        <a:effectLst/>
                        <a:latin typeface="Calibri"/>
                        <a:ea typeface="Calibri"/>
                        <a:cs typeface="Times New Roman"/>
                      </a:endParaRPr>
                    </a:p>
                  </a:txBody>
                  <a:tcPr marL="44450" marR="44450" marT="0" marB="0" anchor="ctr"/>
                </a:tc>
              </a:tr>
            </a:tbl>
          </a:graphicData>
        </a:graphic>
      </p:graphicFrame>
      <p:sp>
        <p:nvSpPr>
          <p:cNvPr id="5" name="Rectangle 1"/>
          <p:cNvSpPr>
            <a:spLocks noChangeArrowheads="1"/>
          </p:cNvSpPr>
          <p:nvPr/>
        </p:nvSpPr>
        <p:spPr bwMode="auto">
          <a:xfrm>
            <a:off x="712713" y="2350592"/>
            <a:ext cx="5302523" cy="6052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228528" tIns="25392" rIns="91440" bIns="25392" numCol="1" anchor="ctr" anchorCtr="0" compatLnSpc="1">
            <a:prstTxWarp prst="textNoShape">
              <a:avLst/>
            </a:prstTxWarp>
            <a:spAutoFit/>
          </a:bodyPr>
          <a:lstStyle/>
          <a:p>
            <a:pPr marR="0" lvl="0" algn="ctr" defTabSz="914400" rtl="0" eaLnBrk="1" fontAlgn="base" latinLnBrk="0" hangingPunct="1">
              <a:lnSpc>
                <a:spcPct val="100000"/>
              </a:lnSpc>
              <a:spcBef>
                <a:spcPct val="0"/>
              </a:spcBef>
              <a:spcAft>
                <a:spcPct val="0"/>
              </a:spcAft>
              <a:buClrTx/>
              <a:buSzTx/>
              <a:tabLst/>
            </a:pPr>
            <a:r>
              <a:rPr kumimoji="0" lang="es-EC" b="1"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P</a:t>
            </a:r>
            <a:r>
              <a:rPr kumimoji="0" lang="es-EC" b="1" i="0" u="none" strike="noStrike" cap="none" normalizeH="0" baseline="0" dirty="0" smtClean="0" bmk="">
                <a:ln>
                  <a:noFill/>
                </a:ln>
                <a:solidFill>
                  <a:schemeClr val="tx1"/>
                </a:solidFill>
                <a:effectLst/>
                <a:latin typeface="Times New Roman" pitchFamily="18" charset="0"/>
                <a:ea typeface="Times New Roman" pitchFamily="18" charset="0"/>
                <a:cs typeface="Times New Roman" pitchFamily="18" charset="0"/>
              </a:rPr>
              <a:t>ROGRAMAS UTILIZADOS</a:t>
            </a:r>
            <a:endParaRPr kumimoji="0" lang="es-EC" b="0" i="0" u="none" strike="noStrike" cap="none" normalizeH="0" baseline="0" dirty="0" smtClean="0" bmk="">
              <a:ln>
                <a:noFill/>
              </a:ln>
              <a:solidFill>
                <a:srgbClr val="2F5496"/>
              </a:solidFill>
              <a:effectLst/>
              <a:latin typeface="Times New Roman" pitchFamily="18" charset="0"/>
              <a:ea typeface="Times New Roman" pitchFamily="18" charset="0"/>
              <a:cs typeface="Times New Roman" pitchFamily="18" charset="0"/>
            </a:endParaRPr>
          </a:p>
          <a:p>
            <a:pPr marL="0" marR="0" lvl="0" indent="228600" algn="ctr" defTabSz="914400" rtl="0" eaLnBrk="0" fontAlgn="base" latinLnBrk="0" hangingPunct="0">
              <a:lnSpc>
                <a:spcPct val="100000"/>
              </a:lnSpc>
              <a:spcBef>
                <a:spcPct val="0"/>
              </a:spcBef>
              <a:spcAft>
                <a:spcPct val="0"/>
              </a:spcAft>
              <a:buClrTx/>
              <a:buSzTx/>
              <a:buFontTx/>
              <a:buChar char="•"/>
              <a:tabLst/>
            </a:pPr>
            <a:r>
              <a:rPr kumimoji="0" lang="es-EC" b="0" i="0" u="none" strike="noStrike" cap="none" normalizeH="0" baseline="0" dirty="0" smtClean="0" bmk="">
                <a:ln>
                  <a:noFill/>
                </a:ln>
                <a:solidFill>
                  <a:srgbClr val="0D0D0D"/>
                </a:solidFill>
                <a:effectLst/>
                <a:latin typeface="Times New Roman" pitchFamily="18" charset="0"/>
                <a:ea typeface="Times New Roman" pitchFamily="18" charset="0"/>
                <a:cs typeface="Times New Roman" pitchFamily="18" charset="0"/>
              </a:rPr>
              <a:t>Para el desarrollo del proyecto los programas que</a:t>
            </a:r>
            <a:endParaRPr kumimoji="0" lang="es-EC" b="0" i="0" u="none" strike="noStrike" cap="none" normalizeH="0" baseline="0" dirty="0" smtClean="0" bmk="">
              <a:ln>
                <a:noFill/>
              </a:ln>
              <a:solidFill>
                <a:schemeClr val="tx1"/>
              </a:solidFill>
              <a:effectLst/>
              <a:latin typeface="Times New Roman" pitchFamily="18" charset="0"/>
              <a:cs typeface="Times New Roman" pitchFamily="18" charset="0"/>
            </a:endParaRPr>
          </a:p>
        </p:txBody>
      </p:sp>
    </p:spTree>
    <p:extLst>
      <p:ext uri="{BB962C8B-B14F-4D97-AF65-F5344CB8AC3E}">
        <p14:creationId xmlns:p14="http://schemas.microsoft.com/office/powerpoint/2010/main" val="2944197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1" descr="C:\Users\USUARIO\Pictures\Imagen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783" y="-963488"/>
            <a:ext cx="10445319" cy="7821488"/>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4958" t="1403" r="4425" b="5466"/>
          <a:stretch/>
        </p:blipFill>
        <p:spPr bwMode="auto">
          <a:xfrm>
            <a:off x="3275856" y="1268760"/>
            <a:ext cx="6596791" cy="52565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94326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1" descr="C:\Users\USUARIO\Pictures\Imagen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6631" y="-223123"/>
            <a:ext cx="12241360" cy="7180515"/>
          </a:xfrm>
          <a:prstGeom prst="rect">
            <a:avLst/>
          </a:prstGeom>
          <a:noFill/>
          <a:extLst>
            <a:ext uri="{909E8E84-426E-40DD-AFC4-6F175D3DCCD1}">
              <a14:hiddenFill xmlns:a14="http://schemas.microsoft.com/office/drawing/2010/main">
                <a:solidFill>
                  <a:srgbClr val="FFFFFF"/>
                </a:solidFill>
              </a14:hiddenFill>
            </a:ext>
          </a:extLst>
        </p:spPr>
      </p:pic>
      <p:sp>
        <p:nvSpPr>
          <p:cNvPr id="5" name="4 Rectángulo"/>
          <p:cNvSpPr/>
          <p:nvPr/>
        </p:nvSpPr>
        <p:spPr>
          <a:xfrm>
            <a:off x="395536" y="1772816"/>
            <a:ext cx="6552728" cy="2585323"/>
          </a:xfrm>
          <a:prstGeom prst="rect">
            <a:avLst/>
          </a:prstGeom>
        </p:spPr>
        <p:txBody>
          <a:bodyPr wrap="square">
            <a:spAutoFit/>
          </a:bodyPr>
          <a:lstStyle/>
          <a:p>
            <a:pPr algn="just"/>
            <a:r>
              <a:rPr lang="es-EC" dirty="0" smtClean="0">
                <a:latin typeface="Times New Roman" pitchFamily="18" charset="0"/>
                <a:cs typeface="Times New Roman" pitchFamily="18" charset="0"/>
              </a:rPr>
              <a:t>PROBLEMAS ENCONTRADOS</a:t>
            </a:r>
          </a:p>
          <a:p>
            <a:pPr algn="just"/>
            <a:endParaRPr lang="es-EC" dirty="0" smtClean="0">
              <a:latin typeface="Times New Roman" pitchFamily="18" charset="0"/>
              <a:cs typeface="Times New Roman" pitchFamily="18" charset="0"/>
            </a:endParaRPr>
          </a:p>
          <a:p>
            <a:pPr algn="just"/>
            <a:r>
              <a:rPr lang="es-EC" dirty="0" smtClean="0">
                <a:latin typeface="Times New Roman" pitchFamily="18" charset="0"/>
                <a:cs typeface="Times New Roman" pitchFamily="18" charset="0"/>
              </a:rPr>
              <a:t>En el desarrollo del código el problema que encontramos fue la implementación del cronometro, ya que no logramos hacer que reinicie el reloj en caso de salir del juego y nuevamente optar por jugar.</a:t>
            </a:r>
          </a:p>
          <a:p>
            <a:pPr algn="just"/>
            <a:endParaRPr lang="es-EC" dirty="0" smtClean="0">
              <a:latin typeface="Times New Roman" pitchFamily="18" charset="0"/>
              <a:cs typeface="Times New Roman" pitchFamily="18" charset="0"/>
            </a:endParaRPr>
          </a:p>
          <a:p>
            <a:pPr algn="just"/>
            <a:r>
              <a:rPr lang="es-EC" dirty="0" smtClean="0">
                <a:latin typeface="Times New Roman" pitchFamily="18" charset="0"/>
                <a:cs typeface="Times New Roman" pitchFamily="18" charset="0"/>
              </a:rPr>
              <a:t> </a:t>
            </a:r>
          </a:p>
          <a:p>
            <a:endParaRPr lang="es-EC" dirty="0"/>
          </a:p>
        </p:txBody>
      </p:sp>
      <p:pic>
        <p:nvPicPr>
          <p:cNvPr id="6" name="5 Imagen"/>
          <p:cNvPicPr/>
          <p:nvPr/>
        </p:nvPicPr>
        <p:blipFill rotWithShape="1">
          <a:blip r:embed="rId3"/>
          <a:srcRect l="12349" t="35923" r="45495" b="14723"/>
          <a:stretch/>
        </p:blipFill>
        <p:spPr bwMode="auto">
          <a:xfrm>
            <a:off x="367531" y="3789040"/>
            <a:ext cx="2476277" cy="165618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pic>
        <p:nvPicPr>
          <p:cNvPr id="7" name="6 Imagen"/>
          <p:cNvPicPr/>
          <p:nvPr/>
        </p:nvPicPr>
        <p:blipFill>
          <a:blip r:embed="rId4">
            <a:extLst>
              <a:ext uri="{28A0092B-C50C-407E-A947-70E740481C1C}">
                <a14:useLocalDpi xmlns:a14="http://schemas.microsoft.com/office/drawing/2010/main" val="0"/>
              </a:ext>
            </a:extLst>
          </a:blip>
          <a:srcRect/>
          <a:stretch>
            <a:fillRect/>
          </a:stretch>
        </p:blipFill>
        <p:spPr bwMode="auto">
          <a:xfrm>
            <a:off x="3380104" y="3789040"/>
            <a:ext cx="2920087" cy="1656184"/>
          </a:xfrm>
          <a:prstGeom prst="rect">
            <a:avLst/>
          </a:prstGeom>
          <a:noFill/>
        </p:spPr>
      </p:pic>
      <p:sp>
        <p:nvSpPr>
          <p:cNvPr id="8" name="7 Rectángulo"/>
          <p:cNvSpPr/>
          <p:nvPr/>
        </p:nvSpPr>
        <p:spPr>
          <a:xfrm>
            <a:off x="613249" y="5665012"/>
            <a:ext cx="1984839" cy="369332"/>
          </a:xfrm>
          <a:prstGeom prst="rect">
            <a:avLst/>
          </a:prstGeom>
        </p:spPr>
        <p:txBody>
          <a:bodyPr wrap="none">
            <a:spAutoFit/>
          </a:bodyPr>
          <a:lstStyle/>
          <a:p>
            <a:r>
              <a:rPr lang="es-EC" b="1" dirty="0" smtClean="0"/>
              <a:t>Puntaje </a:t>
            </a:r>
            <a:r>
              <a:rPr lang="es-EC" b="1" dirty="0"/>
              <a:t>fin de juego</a:t>
            </a:r>
            <a:endParaRPr lang="es-EC" i="1" dirty="0"/>
          </a:p>
        </p:txBody>
      </p:sp>
      <p:sp>
        <p:nvSpPr>
          <p:cNvPr id="9" name="8 Rectángulo"/>
          <p:cNvSpPr/>
          <p:nvPr/>
        </p:nvSpPr>
        <p:spPr>
          <a:xfrm>
            <a:off x="3183875" y="5540800"/>
            <a:ext cx="3414072" cy="369332"/>
          </a:xfrm>
          <a:prstGeom prst="rect">
            <a:avLst/>
          </a:prstGeom>
        </p:spPr>
        <p:txBody>
          <a:bodyPr wrap="square">
            <a:spAutoFit/>
          </a:bodyPr>
          <a:lstStyle/>
          <a:p>
            <a:r>
              <a:rPr lang="es-EC" b="1" dirty="0" smtClean="0"/>
              <a:t>Tiempo </a:t>
            </a:r>
            <a:r>
              <a:rPr lang="es-EC" b="1" dirty="0"/>
              <a:t>sin reiniciar en nuevo juego</a:t>
            </a:r>
            <a:endParaRPr lang="es-EC" i="1" dirty="0"/>
          </a:p>
        </p:txBody>
      </p:sp>
    </p:spTree>
    <p:extLst>
      <p:ext uri="{BB962C8B-B14F-4D97-AF65-F5344CB8AC3E}">
        <p14:creationId xmlns:p14="http://schemas.microsoft.com/office/powerpoint/2010/main" val="2039393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1" descr="C:\Users\USUARIO\Pictures\Imagen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932" y="-167142"/>
            <a:ext cx="9390255" cy="7031453"/>
          </a:xfrm>
          <a:prstGeom prst="rect">
            <a:avLst/>
          </a:prstGeom>
          <a:noFill/>
          <a:extLst>
            <a:ext uri="{909E8E84-426E-40DD-AFC4-6F175D3DCCD1}">
              <a14:hiddenFill xmlns:a14="http://schemas.microsoft.com/office/drawing/2010/main">
                <a:solidFill>
                  <a:srgbClr val="FFFFFF"/>
                </a:solidFill>
              </a14:hiddenFill>
            </a:ext>
          </a:extLst>
        </p:spPr>
      </p:pic>
      <p:sp>
        <p:nvSpPr>
          <p:cNvPr id="5" name="4 Rectángulo"/>
          <p:cNvSpPr/>
          <p:nvPr/>
        </p:nvSpPr>
        <p:spPr>
          <a:xfrm>
            <a:off x="980728" y="1916832"/>
            <a:ext cx="5688632" cy="1200329"/>
          </a:xfrm>
          <a:prstGeom prst="rect">
            <a:avLst/>
          </a:prstGeom>
        </p:spPr>
        <p:txBody>
          <a:bodyPr wrap="square">
            <a:spAutoFit/>
          </a:bodyPr>
          <a:lstStyle/>
          <a:p>
            <a:pPr algn="just"/>
            <a:r>
              <a:rPr lang="es-EC" dirty="0" smtClean="0">
                <a:latin typeface="Times New Roman" pitchFamily="18" charset="0"/>
                <a:cs typeface="Times New Roman" pitchFamily="18" charset="0"/>
              </a:rPr>
              <a:t>El segundo problema que encontramos fue la realización de un archivo ejecutable ya que la versión de </a:t>
            </a:r>
            <a:r>
              <a:rPr lang="es-EC" dirty="0" err="1" smtClean="0">
                <a:latin typeface="Times New Roman" pitchFamily="18" charset="0"/>
                <a:cs typeface="Times New Roman" pitchFamily="18" charset="0"/>
              </a:rPr>
              <a:t>Python</a:t>
            </a:r>
            <a:r>
              <a:rPr lang="es-EC" dirty="0" smtClean="0">
                <a:latin typeface="Times New Roman" pitchFamily="18" charset="0"/>
                <a:cs typeface="Times New Roman" pitchFamily="18" charset="0"/>
              </a:rPr>
              <a:t> que usamos al parecer no era compatible con el programa </a:t>
            </a:r>
            <a:r>
              <a:rPr lang="es-EC" dirty="0" err="1" smtClean="0">
                <a:latin typeface="Times New Roman" pitchFamily="18" charset="0"/>
                <a:cs typeface="Times New Roman" pitchFamily="18" charset="0"/>
              </a:rPr>
              <a:t>cx_Freeze</a:t>
            </a:r>
            <a:r>
              <a:rPr lang="es-EC" dirty="0" smtClean="0">
                <a:latin typeface="Times New Roman" pitchFamily="18" charset="0"/>
                <a:cs typeface="Times New Roman" pitchFamily="18" charset="0"/>
              </a:rPr>
              <a:t> y no nos permitió realizar este archivo.</a:t>
            </a:r>
            <a:endParaRPr lang="es-EC" dirty="0">
              <a:latin typeface="Times New Roman" pitchFamily="18" charset="0"/>
              <a:cs typeface="Times New Roman" pitchFamily="18" charset="0"/>
            </a:endParaRPr>
          </a:p>
        </p:txBody>
      </p:sp>
      <p:pic>
        <p:nvPicPr>
          <p:cNvPr id="6" name="5 Imagen"/>
          <p:cNvPicPr/>
          <p:nvPr/>
        </p:nvPicPr>
        <p:blipFill rotWithShape="1">
          <a:blip r:embed="rId3">
            <a:extLst>
              <a:ext uri="{28A0092B-C50C-407E-A947-70E740481C1C}">
                <a14:useLocalDpi xmlns:a14="http://schemas.microsoft.com/office/drawing/2010/main" val="0"/>
              </a:ext>
            </a:extLst>
          </a:blip>
          <a:srcRect l="37275"/>
          <a:stretch/>
        </p:blipFill>
        <p:spPr bwMode="auto">
          <a:xfrm>
            <a:off x="2060848" y="3125123"/>
            <a:ext cx="3528392" cy="335679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57430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238" y="-85725"/>
            <a:ext cx="9388476" cy="7029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4 Rectángulo"/>
          <p:cNvSpPr/>
          <p:nvPr/>
        </p:nvSpPr>
        <p:spPr>
          <a:xfrm>
            <a:off x="980728" y="1916832"/>
            <a:ext cx="5688632" cy="1200329"/>
          </a:xfrm>
          <a:prstGeom prst="rect">
            <a:avLst/>
          </a:prstGeom>
        </p:spPr>
        <p:txBody>
          <a:bodyPr wrap="square">
            <a:spAutoFit/>
          </a:bodyPr>
          <a:lstStyle/>
          <a:p>
            <a:pPr algn="just"/>
            <a:r>
              <a:rPr lang="es-EC" dirty="0" smtClean="0">
                <a:latin typeface="Times New Roman" pitchFamily="18" charset="0"/>
                <a:cs typeface="Times New Roman" pitchFamily="18" charset="0"/>
              </a:rPr>
              <a:t>Otro de los problemas fue el no guardar los puntajes en una archivo plano, realmente no pudimos implementar de esa manera el programa, más sin embargo se muestra el puntaje que alcanza el jugador cuando la finaliza el juego.</a:t>
            </a:r>
            <a:endParaRPr lang="es-EC" dirty="0">
              <a:latin typeface="Times New Roman" pitchFamily="18" charset="0"/>
              <a:cs typeface="Times New Roman" pitchFamily="18" charset="0"/>
            </a:endParaRPr>
          </a:p>
        </p:txBody>
      </p:sp>
      <p:pic>
        <p:nvPicPr>
          <p:cNvPr id="7" name="6 Imagen"/>
          <p:cNvPicPr/>
          <p:nvPr/>
        </p:nvPicPr>
        <p:blipFill rotWithShape="1">
          <a:blip r:embed="rId3"/>
          <a:srcRect l="8576" t="4519" r="32012" b="8351"/>
          <a:stretch/>
        </p:blipFill>
        <p:spPr bwMode="auto">
          <a:xfrm>
            <a:off x="1835696" y="3300413"/>
            <a:ext cx="3816424" cy="322493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7460999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1" descr="C:\Users\USUARIO\Pictures\Imagen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0607" y="-130590"/>
            <a:ext cx="10729192" cy="7031453"/>
          </a:xfrm>
          <a:prstGeom prst="rect">
            <a:avLst/>
          </a:prstGeom>
          <a:noFill/>
          <a:extLst>
            <a:ext uri="{909E8E84-426E-40DD-AFC4-6F175D3DCCD1}">
              <a14:hiddenFill xmlns:a14="http://schemas.microsoft.com/office/drawing/2010/main">
                <a:solidFill>
                  <a:srgbClr val="FFFFFF"/>
                </a:solidFill>
              </a14:hiddenFill>
            </a:ext>
          </a:extLst>
        </p:spPr>
      </p:pic>
      <p:sp>
        <p:nvSpPr>
          <p:cNvPr id="5" name="4 Rectángulo"/>
          <p:cNvSpPr/>
          <p:nvPr/>
        </p:nvSpPr>
        <p:spPr>
          <a:xfrm>
            <a:off x="323528" y="1556792"/>
            <a:ext cx="5760640" cy="4801314"/>
          </a:xfrm>
          <a:prstGeom prst="rect">
            <a:avLst/>
          </a:prstGeom>
        </p:spPr>
        <p:txBody>
          <a:bodyPr wrap="square">
            <a:spAutoFit/>
          </a:bodyPr>
          <a:lstStyle/>
          <a:p>
            <a:pPr algn="just"/>
            <a:r>
              <a:rPr lang="es-EC" dirty="0" smtClean="0">
                <a:latin typeface="Times New Roman" pitchFamily="18" charset="0"/>
                <a:cs typeface="Times New Roman" pitchFamily="18" charset="0"/>
              </a:rPr>
              <a:t>CONCLUSIONES</a:t>
            </a:r>
          </a:p>
          <a:p>
            <a:pPr algn="just"/>
            <a:r>
              <a:rPr lang="es-EC" dirty="0" smtClean="0">
                <a:latin typeface="Times New Roman" pitchFamily="18" charset="0"/>
                <a:cs typeface="Times New Roman" pitchFamily="18" charset="0"/>
              </a:rPr>
              <a:t>Luego de realizar la implementación de este programa hemos sacado las siguientes conclusiones:</a:t>
            </a:r>
          </a:p>
          <a:p>
            <a:pPr algn="just"/>
            <a:endParaRPr lang="es-EC" dirty="0" smtClean="0">
              <a:latin typeface="Times New Roman" pitchFamily="18" charset="0"/>
              <a:cs typeface="Times New Roman" pitchFamily="18" charset="0"/>
            </a:endParaRPr>
          </a:p>
          <a:p>
            <a:pPr marL="285750" indent="-285750" algn="just">
              <a:buFont typeface="Arial" pitchFamily="34" charset="0"/>
              <a:buChar char="•"/>
            </a:pPr>
            <a:r>
              <a:rPr lang="es-EC" dirty="0" smtClean="0">
                <a:latin typeface="Times New Roman" pitchFamily="18" charset="0"/>
                <a:cs typeface="Times New Roman" pitchFamily="18" charset="0"/>
              </a:rPr>
              <a:t>Es de vital importancia tomar en cuenta las versiones de los programas antes de iniciar la implementación, por es muy complicado tratar de solucionar problemas de este tipo una vez que se tiene el código terminado.</a:t>
            </a:r>
          </a:p>
          <a:p>
            <a:pPr marL="285750" indent="-285750" algn="just">
              <a:buFont typeface="Arial" pitchFamily="34" charset="0"/>
              <a:buChar char="•"/>
            </a:pPr>
            <a:endParaRPr lang="es-EC" dirty="0" smtClean="0">
              <a:latin typeface="Times New Roman" pitchFamily="18" charset="0"/>
              <a:cs typeface="Times New Roman" pitchFamily="18" charset="0"/>
            </a:endParaRPr>
          </a:p>
          <a:p>
            <a:pPr marL="285750" indent="-285750" algn="just">
              <a:buFont typeface="Arial" pitchFamily="34" charset="0"/>
              <a:buChar char="•"/>
            </a:pPr>
            <a:r>
              <a:rPr lang="es-EC" dirty="0" smtClean="0">
                <a:latin typeface="Times New Roman" pitchFamily="18" charset="0"/>
                <a:cs typeface="Times New Roman" pitchFamily="18" charset="0"/>
              </a:rPr>
              <a:t>Para realizar este programa utilizamos la librería </a:t>
            </a:r>
            <a:r>
              <a:rPr lang="es-EC" dirty="0" err="1" smtClean="0">
                <a:latin typeface="Times New Roman" pitchFamily="18" charset="0"/>
                <a:cs typeface="Times New Roman" pitchFamily="18" charset="0"/>
              </a:rPr>
              <a:t>pygame</a:t>
            </a:r>
            <a:r>
              <a:rPr lang="es-EC" dirty="0" smtClean="0">
                <a:latin typeface="Times New Roman" pitchFamily="18" charset="0"/>
                <a:cs typeface="Times New Roman" pitchFamily="18" charset="0"/>
              </a:rPr>
              <a:t> que al ser un módulo que sirve para creación de videojuegos nos permitió darle visualmente a nuestro programa un diseño muy agradable.</a:t>
            </a:r>
          </a:p>
          <a:p>
            <a:pPr marL="285750" indent="-285750" algn="just">
              <a:buFont typeface="Arial" pitchFamily="34" charset="0"/>
              <a:buChar char="•"/>
            </a:pPr>
            <a:endParaRPr lang="es-EC" dirty="0" smtClean="0">
              <a:latin typeface="Times New Roman" pitchFamily="18" charset="0"/>
              <a:cs typeface="Times New Roman" pitchFamily="18" charset="0"/>
            </a:endParaRPr>
          </a:p>
          <a:p>
            <a:pPr marL="285750" indent="-285750" algn="just">
              <a:buFont typeface="Arial" pitchFamily="34" charset="0"/>
              <a:buChar char="•"/>
            </a:pPr>
            <a:r>
              <a:rPr lang="es-EC" dirty="0" smtClean="0">
                <a:latin typeface="Times New Roman" pitchFamily="18" charset="0"/>
                <a:cs typeface="Times New Roman" pitchFamily="18" charset="0"/>
              </a:rPr>
              <a:t>Trabajar con una cuenta de </a:t>
            </a:r>
            <a:r>
              <a:rPr lang="es-EC" dirty="0" err="1" smtClean="0">
                <a:latin typeface="Times New Roman" pitchFamily="18" charset="0"/>
                <a:cs typeface="Times New Roman" pitchFamily="18" charset="0"/>
              </a:rPr>
              <a:t>GitHub</a:t>
            </a:r>
            <a:r>
              <a:rPr lang="es-EC" dirty="0" smtClean="0">
                <a:latin typeface="Times New Roman" pitchFamily="18" charset="0"/>
                <a:cs typeface="Times New Roman" pitchFamily="18" charset="0"/>
              </a:rPr>
              <a:t> nos proporciona ayuda para compartir las actualizaciones que realizamos de nuestro código.</a:t>
            </a:r>
            <a:endParaRPr lang="es-EC" dirty="0">
              <a:latin typeface="Times New Roman" pitchFamily="18" charset="0"/>
              <a:cs typeface="Times New Roman" pitchFamily="18" charset="0"/>
            </a:endParaRPr>
          </a:p>
        </p:txBody>
      </p:sp>
    </p:spTree>
    <p:extLst>
      <p:ext uri="{BB962C8B-B14F-4D97-AF65-F5344CB8AC3E}">
        <p14:creationId xmlns:p14="http://schemas.microsoft.com/office/powerpoint/2010/main" val="838583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1" descr="C:\Users\USUARIO\Pictures\Imagen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544" y="-173454"/>
            <a:ext cx="11233248" cy="7031453"/>
          </a:xfrm>
          <a:prstGeom prst="rect">
            <a:avLst/>
          </a:prstGeom>
          <a:noFill/>
          <a:extLst>
            <a:ext uri="{909E8E84-426E-40DD-AFC4-6F175D3DCCD1}">
              <a14:hiddenFill xmlns:a14="http://schemas.microsoft.com/office/drawing/2010/main">
                <a:solidFill>
                  <a:srgbClr val="FFFFFF"/>
                </a:solidFill>
              </a14:hiddenFill>
            </a:ext>
          </a:extLst>
        </p:spPr>
      </p:pic>
      <p:sp>
        <p:nvSpPr>
          <p:cNvPr id="5" name="4 Rectángulo"/>
          <p:cNvSpPr/>
          <p:nvPr/>
        </p:nvSpPr>
        <p:spPr>
          <a:xfrm>
            <a:off x="827584" y="2042867"/>
            <a:ext cx="6120680" cy="3834405"/>
          </a:xfrm>
          <a:prstGeom prst="rect">
            <a:avLst/>
          </a:prstGeom>
        </p:spPr>
        <p:txBody>
          <a:bodyPr wrap="square">
            <a:spAutoFit/>
          </a:bodyPr>
          <a:lstStyle/>
          <a:p>
            <a:pPr algn="just"/>
            <a:r>
              <a:rPr lang="es-EC" dirty="0" smtClean="0">
                <a:latin typeface="Times New Roman" pitchFamily="18" charset="0"/>
                <a:cs typeface="Times New Roman" pitchFamily="18" charset="0"/>
              </a:rPr>
              <a:t>RECOMENDACIONES</a:t>
            </a:r>
          </a:p>
          <a:p>
            <a:pPr algn="just"/>
            <a:endParaRPr lang="es-EC" dirty="0" smtClean="0">
              <a:latin typeface="Times New Roman" pitchFamily="18" charset="0"/>
              <a:cs typeface="Times New Roman" pitchFamily="18" charset="0"/>
            </a:endParaRPr>
          </a:p>
          <a:p>
            <a:pPr marL="285750" indent="-285750" algn="just">
              <a:buFont typeface="Arial" pitchFamily="34" charset="0"/>
              <a:buChar char="•"/>
            </a:pPr>
            <a:r>
              <a:rPr lang="es-EC" dirty="0" smtClean="0">
                <a:latin typeface="Times New Roman" pitchFamily="18" charset="0"/>
                <a:cs typeface="Times New Roman" pitchFamily="18" charset="0"/>
              </a:rPr>
              <a:t>Verificar la compatibilidad entre las versiones de los programas que se van a utilizar, ya que al final se pueden presentar problemas que son un tanto complicados de resolver, como cambiar de versión de </a:t>
            </a:r>
            <a:r>
              <a:rPr lang="es-EC" dirty="0" err="1" smtClean="0">
                <a:latin typeface="Times New Roman" pitchFamily="18" charset="0"/>
                <a:cs typeface="Times New Roman" pitchFamily="18" charset="0"/>
              </a:rPr>
              <a:t>Python</a:t>
            </a:r>
            <a:r>
              <a:rPr lang="es-EC" dirty="0" smtClean="0">
                <a:latin typeface="Times New Roman" pitchFamily="18" charset="0"/>
                <a:cs typeface="Times New Roman" pitchFamily="18" charset="0"/>
              </a:rPr>
              <a:t> lo que indica que se tiene que cambiar la versión de todos los programas utilizados.</a:t>
            </a:r>
          </a:p>
          <a:p>
            <a:pPr marL="285750" indent="-285750" algn="just">
              <a:buFont typeface="Arial" pitchFamily="34" charset="0"/>
              <a:buChar char="•"/>
            </a:pPr>
            <a:endParaRPr lang="es-EC" dirty="0" smtClean="0">
              <a:latin typeface="Times New Roman" pitchFamily="18" charset="0"/>
              <a:cs typeface="Times New Roman" pitchFamily="18" charset="0"/>
            </a:endParaRPr>
          </a:p>
          <a:p>
            <a:pPr marL="285750" indent="-285750" algn="just">
              <a:buFont typeface="Arial" pitchFamily="34" charset="0"/>
              <a:buChar char="•"/>
            </a:pPr>
            <a:r>
              <a:rPr lang="es-EC" dirty="0" smtClean="0">
                <a:latin typeface="Times New Roman" pitchFamily="18" charset="0"/>
                <a:cs typeface="Times New Roman" pitchFamily="18" charset="0"/>
              </a:rPr>
              <a:t>Usar una cuenta de </a:t>
            </a:r>
            <a:r>
              <a:rPr lang="es-EC" dirty="0" err="1" smtClean="0">
                <a:latin typeface="Times New Roman" pitchFamily="18" charset="0"/>
                <a:cs typeface="Times New Roman" pitchFamily="18" charset="0"/>
              </a:rPr>
              <a:t>GitHub</a:t>
            </a:r>
            <a:r>
              <a:rPr lang="es-EC" dirty="0" smtClean="0">
                <a:latin typeface="Times New Roman" pitchFamily="18" charset="0"/>
                <a:cs typeface="Times New Roman" pitchFamily="18" charset="0"/>
              </a:rPr>
              <a:t> para compartir archivos, ya que en este se puede ir conservando versiones anteriores de los mismos, que serían útiles en caso de que se quiera trabajar con una versión anterior.</a:t>
            </a:r>
            <a:endParaRPr lang="es-EC" dirty="0">
              <a:latin typeface="Times New Roman" pitchFamily="18" charset="0"/>
              <a:cs typeface="Times New Roman" pitchFamily="18" charset="0"/>
            </a:endParaRPr>
          </a:p>
        </p:txBody>
      </p:sp>
    </p:spTree>
    <p:extLst>
      <p:ext uri="{BB962C8B-B14F-4D97-AF65-F5344CB8AC3E}">
        <p14:creationId xmlns:p14="http://schemas.microsoft.com/office/powerpoint/2010/main" val="239005365"/>
      </p:ext>
    </p:extLst>
  </p:cSld>
  <p:clrMapOvr>
    <a:masterClrMapping/>
  </p:clrMapOvr>
</p:sld>
</file>

<file path=ppt/theme/theme1.xml><?xml version="1.0" encoding="utf-8"?>
<a:theme xmlns:a="http://schemas.openxmlformats.org/drawingml/2006/main" name="Horizonte">
  <a:themeElements>
    <a:clrScheme name="Horizonte">
      <a:dk1>
        <a:srgbClr val="000000"/>
      </a:dk1>
      <a:lt1>
        <a:srgbClr val="FFFFFF"/>
      </a:lt1>
      <a:dk2>
        <a:srgbClr val="1F2123"/>
      </a:dk2>
      <a:lt2>
        <a:srgbClr val="DC9E1F"/>
      </a:lt2>
      <a:accent1>
        <a:srgbClr val="7E97AD"/>
      </a:accent1>
      <a:accent2>
        <a:srgbClr val="CC8E60"/>
      </a:accent2>
      <a:accent3>
        <a:srgbClr val="7A6A60"/>
      </a:accent3>
      <a:accent4>
        <a:srgbClr val="B4936D"/>
      </a:accent4>
      <a:accent5>
        <a:srgbClr val="67787B"/>
      </a:accent5>
      <a:accent6>
        <a:srgbClr val="9D936F"/>
      </a:accent6>
      <a:hlink>
        <a:srgbClr val="646464"/>
      </a:hlink>
      <a:folHlink>
        <a:srgbClr val="969696"/>
      </a:folHlink>
    </a:clrScheme>
    <a:fontScheme name="Horizonte">
      <a:majorFont>
        <a:latin typeface="Arial Narrow"/>
        <a:ea typeface=""/>
        <a:cs typeface=""/>
        <a:font script="Jpan" typeface="HGｺﾞｼｯｸM"/>
        <a:font script="Hang" typeface="HY얕은샘물M"/>
        <a:font script="Hans" typeface="方正姚体"/>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arrow"/>
        <a:ea typeface=""/>
        <a:cs typeface=""/>
        <a:font script="Jpan" typeface="HGｺﾞｼｯｸM"/>
        <a:font script="Hang" typeface="HY얕은샘물M"/>
        <a:font script="Hans" typeface="方正姚体"/>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Horizonte">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96000"/>
                <a:shade val="100000"/>
                <a:alpha val="100000"/>
                <a:satMod val="140000"/>
              </a:schemeClr>
            </a:gs>
            <a:gs pos="31000">
              <a:schemeClr val="phClr">
                <a:tint val="100000"/>
                <a:shade val="90000"/>
                <a:alpha val="100000"/>
              </a:schemeClr>
            </a:gs>
            <a:gs pos="100000">
              <a:schemeClr val="phClr">
                <a:tint val="100000"/>
                <a:shade val="80000"/>
                <a:alpha val="100000"/>
              </a:schemeClr>
            </a:gs>
          </a:gsLst>
          <a:lin ang="5400000" scaled="0"/>
        </a:gradFill>
        <a:gradFill rotWithShape="1">
          <a:gsLst>
            <a:gs pos="0">
              <a:schemeClr val="phClr">
                <a:tint val="96000"/>
                <a:shade val="100000"/>
                <a:alpha val="100000"/>
                <a:satMod val="180000"/>
              </a:schemeClr>
            </a:gs>
            <a:gs pos="41000">
              <a:schemeClr val="phClr">
                <a:tint val="100000"/>
                <a:shade val="100000"/>
                <a:alpha val="100000"/>
                <a:satMod val="150000"/>
              </a:schemeClr>
            </a:gs>
            <a:gs pos="100000">
              <a:schemeClr val="phClr">
                <a:tint val="100000"/>
                <a:shade val="65000"/>
                <a:alpha val="100000"/>
              </a:schemeClr>
            </a:gs>
          </a:gsLst>
          <a:path path="circle">
            <a:fillToRect l="50000" t="80000" r="100000" b="10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Horizon</Template>
  <TotalTime>694</TotalTime>
  <Words>411</Words>
  <Application>Microsoft Office PowerPoint</Application>
  <PresentationFormat>Presentación en pantalla (4:3)</PresentationFormat>
  <Paragraphs>45</Paragraphs>
  <Slides>9</Slides>
  <Notes>0</Notes>
  <HiddenSlides>0</HiddenSlides>
  <MMClips>0</MMClips>
  <ScaleCrop>false</ScaleCrop>
  <HeadingPairs>
    <vt:vector size="4" baseType="variant">
      <vt:variant>
        <vt:lpstr>Tema</vt:lpstr>
      </vt:variant>
      <vt:variant>
        <vt:i4>1</vt:i4>
      </vt:variant>
      <vt:variant>
        <vt:lpstr>Títulos de diapositiva</vt:lpstr>
      </vt:variant>
      <vt:variant>
        <vt:i4>9</vt:i4>
      </vt:variant>
    </vt:vector>
  </HeadingPairs>
  <TitlesOfParts>
    <vt:vector size="10" baseType="lpstr">
      <vt:lpstr>Horizonte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dc:creator>
  <cp:lastModifiedBy>USUARIO</cp:lastModifiedBy>
  <cp:revision>11</cp:revision>
  <dcterms:created xsi:type="dcterms:W3CDTF">2018-02-12T22:07:06Z</dcterms:created>
  <dcterms:modified xsi:type="dcterms:W3CDTF">2018-02-13T09:41:07Z</dcterms:modified>
</cp:coreProperties>
</file>

<file path=docProps/thumbnail.jpeg>
</file>